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1"/>
  </p:notesMasterIdLst>
  <p:handoutMasterIdLst>
    <p:handoutMasterId r:id="rId52"/>
  </p:handoutMasterIdLst>
  <p:sldIdLst>
    <p:sldId id="256" r:id="rId5"/>
    <p:sldId id="275" r:id="rId6"/>
    <p:sldId id="329" r:id="rId7"/>
    <p:sldId id="278" r:id="rId8"/>
    <p:sldId id="279" r:id="rId9"/>
    <p:sldId id="280" r:id="rId10"/>
    <p:sldId id="259" r:id="rId11"/>
    <p:sldId id="325" r:id="rId12"/>
    <p:sldId id="326" r:id="rId13"/>
    <p:sldId id="286" r:id="rId14"/>
    <p:sldId id="327" r:id="rId15"/>
    <p:sldId id="324" r:id="rId16"/>
    <p:sldId id="298" r:id="rId17"/>
    <p:sldId id="328" r:id="rId18"/>
    <p:sldId id="288" r:id="rId19"/>
    <p:sldId id="265" r:id="rId20"/>
    <p:sldId id="266" r:id="rId21"/>
    <p:sldId id="318" r:id="rId22"/>
    <p:sldId id="319" r:id="rId23"/>
    <p:sldId id="320" r:id="rId24"/>
    <p:sldId id="290" r:id="rId25"/>
    <p:sldId id="291" r:id="rId26"/>
    <p:sldId id="293" r:id="rId27"/>
    <p:sldId id="294" r:id="rId28"/>
    <p:sldId id="316" r:id="rId29"/>
    <p:sldId id="295" r:id="rId30"/>
    <p:sldId id="296" r:id="rId31"/>
    <p:sldId id="317" r:id="rId32"/>
    <p:sldId id="299" r:id="rId33"/>
    <p:sldId id="321" r:id="rId34"/>
    <p:sldId id="322" r:id="rId35"/>
    <p:sldId id="303" r:id="rId36"/>
    <p:sldId id="271" r:id="rId37"/>
    <p:sldId id="304" r:id="rId38"/>
    <p:sldId id="305" r:id="rId39"/>
    <p:sldId id="306" r:id="rId40"/>
    <p:sldId id="307" r:id="rId41"/>
    <p:sldId id="308" r:id="rId42"/>
    <p:sldId id="309" r:id="rId43"/>
    <p:sldId id="310" r:id="rId44"/>
    <p:sldId id="311" r:id="rId45"/>
    <p:sldId id="312" r:id="rId46"/>
    <p:sldId id="315" r:id="rId47"/>
    <p:sldId id="330" r:id="rId48"/>
    <p:sldId id="263" r:id="rId49"/>
    <p:sldId id="32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B8732E44-2370-47DF-9BB6-59F3CF4AD47D}">
          <p14:sldIdLst>
            <p14:sldId id="256"/>
          </p14:sldIdLst>
        </p14:section>
        <p14:section name="Background" id="{8C5DD3D2-FAE6-44D2-BC7E-E84B096925E4}">
          <p14:sldIdLst>
            <p14:sldId id="275"/>
            <p14:sldId id="329"/>
          </p14:sldIdLst>
        </p14:section>
        <p14:section name="Project Requirements" id="{FBBA7FC8-6C81-44ED-9B80-50A4B32911C9}">
          <p14:sldIdLst>
            <p14:sldId id="278"/>
            <p14:sldId id="279"/>
            <p14:sldId id="280"/>
          </p14:sldIdLst>
        </p14:section>
        <p14:section name="Design Space &amp; Research" id="{27124E3D-CB66-4089-BDB6-66C6A9878AA6}">
          <p14:sldIdLst>
            <p14:sldId id="259"/>
            <p14:sldId id="325"/>
            <p14:sldId id="326"/>
            <p14:sldId id="286"/>
            <p14:sldId id="327"/>
            <p14:sldId id="324"/>
            <p14:sldId id="298"/>
            <p14:sldId id="328"/>
          </p14:sldIdLst>
        </p14:section>
        <p14:section name="Concept Generation&amp; Selection" id="{208A71B6-E8CA-495B-93A2-9E2DE764985C}">
          <p14:sldIdLst>
            <p14:sldId id="288"/>
            <p14:sldId id="265"/>
            <p14:sldId id="266"/>
            <p14:sldId id="318"/>
            <p14:sldId id="319"/>
            <p14:sldId id="320"/>
            <p14:sldId id="290"/>
            <p14:sldId id="291"/>
          </p14:sldIdLst>
        </p14:section>
        <p14:section name="Project Management" id="{0C169C38-B62E-4201-9CDF-20F69683EB60}">
          <p14:sldIdLst>
            <p14:sldId id="293"/>
            <p14:sldId id="294"/>
            <p14:sldId id="316"/>
            <p14:sldId id="295"/>
            <p14:sldId id="296"/>
            <p14:sldId id="317"/>
          </p14:sldIdLst>
        </p14:section>
        <p14:section name="Design Validation &amp; Prototyping" id="{60D86693-467D-407B-BE3F-2C2DD8529A98}">
          <p14:sldIdLst>
            <p14:sldId id="299"/>
            <p14:sldId id="321"/>
            <p14:sldId id="322"/>
          </p14:sldIdLst>
        </p14:section>
        <p14:section name="Final Hardware" id="{046ECD04-692E-4A7A-ACE6-15E6683B9115}">
          <p14:sldIdLst>
            <p14:sldId id="303"/>
            <p14:sldId id="271"/>
            <p14:sldId id="304"/>
            <p14:sldId id="305"/>
            <p14:sldId id="306"/>
          </p14:sldIdLst>
        </p14:section>
        <p14:section name="Final Testing" id="{44A624A4-E62F-4083-8E69-C1A9638784CA}">
          <p14:sldIdLst>
            <p14:sldId id="307"/>
            <p14:sldId id="308"/>
            <p14:sldId id="309"/>
            <p14:sldId id="310"/>
            <p14:sldId id="311"/>
            <p14:sldId id="312"/>
            <p14:sldId id="315"/>
          </p14:sldIdLst>
        </p14:section>
        <p14:section name="Future Work" id="{7F814A4A-7C92-4FA0-BDC2-7401F4983261}">
          <p14:sldIdLst>
            <p14:sldId id="330"/>
          </p14:sldIdLst>
        </p14:section>
        <p14:section name="Closing Slide and References" id="{64ABB7AE-D5D2-428F-AB59-890AFAAC0879}">
          <p14:sldIdLst>
            <p14:sldId id="263"/>
            <p14:sldId id="3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8B700"/>
    <a:srgbClr val="003466"/>
    <a:srgbClr val="182A58"/>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0B521E-D7E5-69F9-A7A8-A95AF0AC70AF}" v="1" dt="2024-11-21T20:50:30.4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ed joseph Hemauer" userId="ffb2b872-9b90-49fc-8b0c-309768da8d99" providerId="ADAL" clId="{9B3DB2FB-2315-401D-BC22-6A1F5D16DFD8}"/>
    <pc:docChg chg="undo custSel addSld delSld modSld sldOrd modSection">
      <pc:chgData name="Jared joseph Hemauer" userId="ffb2b872-9b90-49fc-8b0c-309768da8d99" providerId="ADAL" clId="{9B3DB2FB-2315-401D-BC22-6A1F5D16DFD8}" dt="2024-11-18T03:33:44.920" v="962" actId="20577"/>
      <pc:docMkLst>
        <pc:docMk/>
      </pc:docMkLst>
      <pc:sldChg chg="modSp del mod">
        <pc:chgData name="Jared joseph Hemauer" userId="ffb2b872-9b90-49fc-8b0c-309768da8d99" providerId="ADAL" clId="{9B3DB2FB-2315-401D-BC22-6A1F5D16DFD8}" dt="2024-11-18T02:36:07.537" v="507" actId="47"/>
        <pc:sldMkLst>
          <pc:docMk/>
          <pc:sldMk cId="886470506" sldId="276"/>
        </pc:sldMkLst>
        <pc:spChg chg="mod">
          <ac:chgData name="Jared joseph Hemauer" userId="ffb2b872-9b90-49fc-8b0c-309768da8d99" providerId="ADAL" clId="{9B3DB2FB-2315-401D-BC22-6A1F5D16DFD8}" dt="2024-11-18T02:28:24.188" v="345" actId="20577"/>
          <ac:spMkLst>
            <pc:docMk/>
            <pc:sldMk cId="886470506" sldId="276"/>
            <ac:spMk id="3" creationId="{EBA1AB6B-AE21-CEC2-2B53-58ADBAE2F587}"/>
          </ac:spMkLst>
        </pc:spChg>
        <pc:graphicFrameChg chg="mod">
          <ac:chgData name="Jared joseph Hemauer" userId="ffb2b872-9b90-49fc-8b0c-309768da8d99" providerId="ADAL" clId="{9B3DB2FB-2315-401D-BC22-6A1F5D16DFD8}" dt="2024-11-18T02:28:35.588" v="347" actId="478"/>
          <ac:graphicFrameMkLst>
            <pc:docMk/>
            <pc:sldMk cId="886470506" sldId="276"/>
            <ac:graphicFrameMk id="5" creationId="{A74CF768-CB67-F1A4-91F7-BBE798941FEA}"/>
          </ac:graphicFrameMkLst>
        </pc:graphicFrameChg>
      </pc:sldChg>
      <pc:sldChg chg="del">
        <pc:chgData name="Jared joseph Hemauer" userId="ffb2b872-9b90-49fc-8b0c-309768da8d99" providerId="ADAL" clId="{9B3DB2FB-2315-401D-BC22-6A1F5D16DFD8}" dt="2024-11-18T02:36:09.200" v="508" actId="47"/>
        <pc:sldMkLst>
          <pc:docMk/>
          <pc:sldMk cId="2123570942" sldId="277"/>
        </pc:sldMkLst>
      </pc:sldChg>
      <pc:sldChg chg="del">
        <pc:chgData name="Jared joseph Hemauer" userId="ffb2b872-9b90-49fc-8b0c-309768da8d99" providerId="ADAL" clId="{9B3DB2FB-2315-401D-BC22-6A1F5D16DFD8}" dt="2024-11-18T00:12:20.497" v="122" actId="47"/>
        <pc:sldMkLst>
          <pc:docMk/>
          <pc:sldMk cId="3161425043" sldId="285"/>
        </pc:sldMkLst>
      </pc:sldChg>
      <pc:sldChg chg="modSp mod ord">
        <pc:chgData name="Jared joseph Hemauer" userId="ffb2b872-9b90-49fc-8b0c-309768da8d99" providerId="ADAL" clId="{9B3DB2FB-2315-401D-BC22-6A1F5D16DFD8}" dt="2024-11-18T00:25:29.954" v="280" actId="207"/>
        <pc:sldMkLst>
          <pc:docMk/>
          <pc:sldMk cId="1959034985" sldId="286"/>
        </pc:sldMkLst>
        <pc:spChg chg="mod">
          <ac:chgData name="Jared joseph Hemauer" userId="ffb2b872-9b90-49fc-8b0c-309768da8d99" providerId="ADAL" clId="{9B3DB2FB-2315-401D-BC22-6A1F5D16DFD8}" dt="2024-11-18T00:25:29.954" v="280" actId="207"/>
          <ac:spMkLst>
            <pc:docMk/>
            <pc:sldMk cId="1959034985" sldId="286"/>
            <ac:spMk id="2" creationId="{0B320E39-E576-8CE3-7247-B212CE4EED58}"/>
          </ac:spMkLst>
        </pc:spChg>
        <pc:spChg chg="mod">
          <ac:chgData name="Jared joseph Hemauer" userId="ffb2b872-9b90-49fc-8b0c-309768da8d99" providerId="ADAL" clId="{9B3DB2FB-2315-401D-BC22-6A1F5D16DFD8}" dt="2024-11-18T00:11:37.762" v="112"/>
          <ac:spMkLst>
            <pc:docMk/>
            <pc:sldMk cId="1959034985" sldId="286"/>
            <ac:spMk id="3" creationId="{42A9F0F9-E5FE-4A3B-77AC-25921C99806B}"/>
          </ac:spMkLst>
        </pc:spChg>
      </pc:sldChg>
      <pc:sldChg chg="modSp mod ord">
        <pc:chgData name="Jared joseph Hemauer" userId="ffb2b872-9b90-49fc-8b0c-309768da8d99" providerId="ADAL" clId="{9B3DB2FB-2315-401D-BC22-6A1F5D16DFD8}" dt="2024-11-18T00:27:21.544" v="317" actId="20577"/>
        <pc:sldMkLst>
          <pc:docMk/>
          <pc:sldMk cId="548706934" sldId="298"/>
        </pc:sldMkLst>
        <pc:spChg chg="mod">
          <ac:chgData name="Jared joseph Hemauer" userId="ffb2b872-9b90-49fc-8b0c-309768da8d99" providerId="ADAL" clId="{9B3DB2FB-2315-401D-BC22-6A1F5D16DFD8}" dt="2024-11-18T00:27:21.544" v="317" actId="20577"/>
          <ac:spMkLst>
            <pc:docMk/>
            <pc:sldMk cId="548706934" sldId="298"/>
            <ac:spMk id="3" creationId="{53EBF8DE-912D-2D3C-EA26-B79E41B97425}"/>
          </ac:spMkLst>
        </pc:spChg>
      </pc:sldChg>
      <pc:sldChg chg="modSp mod">
        <pc:chgData name="Jared joseph Hemauer" userId="ffb2b872-9b90-49fc-8b0c-309768da8d99" providerId="ADAL" clId="{9B3DB2FB-2315-401D-BC22-6A1F5D16DFD8}" dt="2024-11-18T02:56:31.337" v="893" actId="20577"/>
        <pc:sldMkLst>
          <pc:docMk/>
          <pc:sldMk cId="3727631181" sldId="304"/>
        </pc:sldMkLst>
        <pc:spChg chg="mod">
          <ac:chgData name="Jared joseph Hemauer" userId="ffb2b872-9b90-49fc-8b0c-309768da8d99" providerId="ADAL" clId="{9B3DB2FB-2315-401D-BC22-6A1F5D16DFD8}" dt="2024-11-18T02:56:28.994" v="892" actId="20577"/>
          <ac:spMkLst>
            <pc:docMk/>
            <pc:sldMk cId="3727631181" sldId="304"/>
            <ac:spMk id="2" creationId="{4BA7D01D-AAF7-7F0F-23C9-2132944CE6C6}"/>
          </ac:spMkLst>
        </pc:spChg>
        <pc:spChg chg="mod">
          <ac:chgData name="Jared joseph Hemauer" userId="ffb2b872-9b90-49fc-8b0c-309768da8d99" providerId="ADAL" clId="{9B3DB2FB-2315-401D-BC22-6A1F5D16DFD8}" dt="2024-11-18T02:56:31.337" v="893" actId="20577"/>
          <ac:spMkLst>
            <pc:docMk/>
            <pc:sldMk cId="3727631181" sldId="304"/>
            <ac:spMk id="4" creationId="{EDC04530-0506-3FE7-B769-2099897FAD03}"/>
          </ac:spMkLst>
        </pc:spChg>
      </pc:sldChg>
      <pc:sldChg chg="modSp mod">
        <pc:chgData name="Jared joseph Hemauer" userId="ffb2b872-9b90-49fc-8b0c-309768da8d99" providerId="ADAL" clId="{9B3DB2FB-2315-401D-BC22-6A1F5D16DFD8}" dt="2024-11-18T02:52:51.829" v="864" actId="20577"/>
        <pc:sldMkLst>
          <pc:docMk/>
          <pc:sldMk cId="3398991801" sldId="312"/>
        </pc:sldMkLst>
        <pc:graphicFrameChg chg="modGraphic">
          <ac:chgData name="Jared joseph Hemauer" userId="ffb2b872-9b90-49fc-8b0c-309768da8d99" providerId="ADAL" clId="{9B3DB2FB-2315-401D-BC22-6A1F5D16DFD8}" dt="2024-11-18T02:52:51.829" v="864" actId="20577"/>
          <ac:graphicFrameMkLst>
            <pc:docMk/>
            <pc:sldMk cId="3398991801" sldId="312"/>
            <ac:graphicFrameMk id="9" creationId="{7218ABEA-CBB2-7DE1-E871-7F731350F66F}"/>
          </ac:graphicFrameMkLst>
        </pc:graphicFrameChg>
      </pc:sldChg>
      <pc:sldChg chg="del">
        <pc:chgData name="Jared joseph Hemauer" userId="ffb2b872-9b90-49fc-8b0c-309768da8d99" providerId="ADAL" clId="{9B3DB2FB-2315-401D-BC22-6A1F5D16DFD8}" dt="2024-11-18T02:38:20.187" v="510" actId="47"/>
        <pc:sldMkLst>
          <pc:docMk/>
          <pc:sldMk cId="3571312292" sldId="314"/>
        </pc:sldMkLst>
      </pc:sldChg>
      <pc:sldChg chg="modSp mod">
        <pc:chgData name="Jared joseph Hemauer" userId="ffb2b872-9b90-49fc-8b0c-309768da8d99" providerId="ADAL" clId="{9B3DB2FB-2315-401D-BC22-6A1F5D16DFD8}" dt="2024-11-18T02:59:52.792" v="920" actId="20577"/>
        <pc:sldMkLst>
          <pc:docMk/>
          <pc:sldMk cId="2373359268" sldId="315"/>
        </pc:sldMkLst>
        <pc:graphicFrameChg chg="modGraphic">
          <ac:chgData name="Jared joseph Hemauer" userId="ffb2b872-9b90-49fc-8b0c-309768da8d99" providerId="ADAL" clId="{9B3DB2FB-2315-401D-BC22-6A1F5D16DFD8}" dt="2024-11-18T02:59:52.792" v="920" actId="20577"/>
          <ac:graphicFrameMkLst>
            <pc:docMk/>
            <pc:sldMk cId="2373359268" sldId="315"/>
            <ac:graphicFrameMk id="5" creationId="{E35A772E-ABD1-A043-ED35-39AFE663C4EA}"/>
          </ac:graphicFrameMkLst>
        </pc:graphicFrameChg>
      </pc:sldChg>
      <pc:sldChg chg="addSp delSp modSp mod">
        <pc:chgData name="Jared joseph Hemauer" userId="ffb2b872-9b90-49fc-8b0c-309768da8d99" providerId="ADAL" clId="{9B3DB2FB-2315-401D-BC22-6A1F5D16DFD8}" dt="2024-11-18T03:33:44.920" v="962" actId="20577"/>
        <pc:sldMkLst>
          <pc:docMk/>
          <pc:sldMk cId="2107904310" sldId="323"/>
        </pc:sldMkLst>
        <pc:spChg chg="del">
          <ac:chgData name="Jared joseph Hemauer" userId="ffb2b872-9b90-49fc-8b0c-309768da8d99" providerId="ADAL" clId="{9B3DB2FB-2315-401D-BC22-6A1F5D16DFD8}" dt="2024-11-18T03:32:37.210" v="921"/>
          <ac:spMkLst>
            <pc:docMk/>
            <pc:sldMk cId="2107904310" sldId="323"/>
            <ac:spMk id="2" creationId="{529E79B6-476D-5CEB-123D-B551476B229A}"/>
          </ac:spMkLst>
        </pc:spChg>
        <pc:spChg chg="add mod">
          <ac:chgData name="Jared joseph Hemauer" userId="ffb2b872-9b90-49fc-8b0c-309768da8d99" providerId="ADAL" clId="{9B3DB2FB-2315-401D-BC22-6A1F5D16DFD8}" dt="2024-11-18T03:33:44.920" v="962" actId="20577"/>
          <ac:spMkLst>
            <pc:docMk/>
            <pc:sldMk cId="2107904310" sldId="323"/>
            <ac:spMk id="6" creationId="{94F288C2-8499-D4C8-1770-BD0C9CE5F6FB}"/>
          </ac:spMkLst>
        </pc:spChg>
        <pc:picChg chg="add del mod">
          <ac:chgData name="Jared joseph Hemauer" userId="ffb2b872-9b90-49fc-8b0c-309768da8d99" providerId="ADAL" clId="{9B3DB2FB-2315-401D-BC22-6A1F5D16DFD8}" dt="2024-11-18T03:32:39.218" v="922" actId="478"/>
          <ac:picMkLst>
            <pc:docMk/>
            <pc:sldMk cId="2107904310" sldId="323"/>
            <ac:picMk id="4" creationId="{4125A836-A967-A9CE-3F96-E15686380F42}"/>
          </ac:picMkLst>
        </pc:picChg>
      </pc:sldChg>
      <pc:sldChg chg="modSp mod">
        <pc:chgData name="Jared joseph Hemauer" userId="ffb2b872-9b90-49fc-8b0c-309768da8d99" providerId="ADAL" clId="{9B3DB2FB-2315-401D-BC22-6A1F5D16DFD8}" dt="2024-11-18T00:12:00.153" v="121"/>
        <pc:sldMkLst>
          <pc:docMk/>
          <pc:sldMk cId="1460461089" sldId="324"/>
        </pc:sldMkLst>
        <pc:spChg chg="mod">
          <ac:chgData name="Jared joseph Hemauer" userId="ffb2b872-9b90-49fc-8b0c-309768da8d99" providerId="ADAL" clId="{9B3DB2FB-2315-401D-BC22-6A1F5D16DFD8}" dt="2024-11-18T00:12:00.153" v="121"/>
          <ac:spMkLst>
            <pc:docMk/>
            <pc:sldMk cId="1460461089" sldId="324"/>
            <ac:spMk id="3" creationId="{E486D5E6-F510-8CD7-851F-57932C536CF5}"/>
          </ac:spMkLst>
        </pc:spChg>
      </pc:sldChg>
      <pc:sldChg chg="modSp mod ord">
        <pc:chgData name="Jared joseph Hemauer" userId="ffb2b872-9b90-49fc-8b0c-309768da8d99" providerId="ADAL" clId="{9B3DB2FB-2315-401D-BC22-6A1F5D16DFD8}" dt="2024-11-18T00:19:29.940" v="135" actId="5793"/>
        <pc:sldMkLst>
          <pc:docMk/>
          <pc:sldMk cId="1512007951" sldId="325"/>
        </pc:sldMkLst>
        <pc:spChg chg="mod">
          <ac:chgData name="Jared joseph Hemauer" userId="ffb2b872-9b90-49fc-8b0c-309768da8d99" providerId="ADAL" clId="{9B3DB2FB-2315-401D-BC22-6A1F5D16DFD8}" dt="2024-11-18T00:19:29.940" v="135" actId="5793"/>
          <ac:spMkLst>
            <pc:docMk/>
            <pc:sldMk cId="1512007951" sldId="325"/>
            <ac:spMk id="2" creationId="{D105E844-BCCE-9AF3-BA89-AA5511B067C3}"/>
          </ac:spMkLst>
        </pc:spChg>
      </pc:sldChg>
      <pc:sldChg chg="modSp mod ord">
        <pc:chgData name="Jared joseph Hemauer" userId="ffb2b872-9b90-49fc-8b0c-309768da8d99" providerId="ADAL" clId="{9B3DB2FB-2315-401D-BC22-6A1F5D16DFD8}" dt="2024-11-18T00:25:16.213" v="279" actId="27636"/>
        <pc:sldMkLst>
          <pc:docMk/>
          <pc:sldMk cId="2330484018" sldId="326"/>
        </pc:sldMkLst>
        <pc:spChg chg="mod">
          <ac:chgData name="Jared joseph Hemauer" userId="ffb2b872-9b90-49fc-8b0c-309768da8d99" providerId="ADAL" clId="{9B3DB2FB-2315-401D-BC22-6A1F5D16DFD8}" dt="2024-11-18T00:25:16.213" v="279" actId="27636"/>
          <ac:spMkLst>
            <pc:docMk/>
            <pc:sldMk cId="2330484018" sldId="326"/>
            <ac:spMk id="2" creationId="{D105E844-BCCE-9AF3-BA89-AA5511B067C3}"/>
          </ac:spMkLst>
        </pc:spChg>
      </pc:sldChg>
      <pc:sldChg chg="modSp mod ord">
        <pc:chgData name="Jared joseph Hemauer" userId="ffb2b872-9b90-49fc-8b0c-309768da8d99" providerId="ADAL" clId="{9B3DB2FB-2315-401D-BC22-6A1F5D16DFD8}" dt="2024-11-18T00:25:02.489" v="275" actId="207"/>
        <pc:sldMkLst>
          <pc:docMk/>
          <pc:sldMk cId="308475855" sldId="327"/>
        </pc:sldMkLst>
        <pc:spChg chg="mod">
          <ac:chgData name="Jared joseph Hemauer" userId="ffb2b872-9b90-49fc-8b0c-309768da8d99" providerId="ADAL" clId="{9B3DB2FB-2315-401D-BC22-6A1F5D16DFD8}" dt="2024-11-18T00:25:02.489" v="275" actId="207"/>
          <ac:spMkLst>
            <pc:docMk/>
            <pc:sldMk cId="308475855" sldId="327"/>
            <ac:spMk id="2" creationId="{0B320E39-E576-8CE3-7247-B212CE4EED58}"/>
          </ac:spMkLst>
        </pc:spChg>
        <pc:spChg chg="mod">
          <ac:chgData name="Jared joseph Hemauer" userId="ffb2b872-9b90-49fc-8b0c-309768da8d99" providerId="ADAL" clId="{9B3DB2FB-2315-401D-BC22-6A1F5D16DFD8}" dt="2024-11-18T00:11:57.394" v="120" actId="27636"/>
          <ac:spMkLst>
            <pc:docMk/>
            <pc:sldMk cId="308475855" sldId="327"/>
            <ac:spMk id="3" creationId="{42A9F0F9-E5FE-4A3B-77AC-25921C99806B}"/>
          </ac:spMkLst>
        </pc:spChg>
      </pc:sldChg>
      <pc:sldChg chg="addSp modSp new mod">
        <pc:chgData name="Jared joseph Hemauer" userId="ffb2b872-9b90-49fc-8b0c-309768da8d99" providerId="ADAL" clId="{9B3DB2FB-2315-401D-BC22-6A1F5D16DFD8}" dt="2024-11-18T02:35:52.903" v="506" actId="2710"/>
        <pc:sldMkLst>
          <pc:docMk/>
          <pc:sldMk cId="2342733506" sldId="329"/>
        </pc:sldMkLst>
        <pc:spChg chg="mod">
          <ac:chgData name="Jared joseph Hemauer" userId="ffb2b872-9b90-49fc-8b0c-309768da8d99" providerId="ADAL" clId="{9B3DB2FB-2315-401D-BC22-6A1F5D16DFD8}" dt="2024-11-18T02:29:28.837" v="349"/>
          <ac:spMkLst>
            <pc:docMk/>
            <pc:sldMk cId="2342733506" sldId="329"/>
            <ac:spMk id="2" creationId="{12511CA9-B19B-0D5F-849B-35788AD513B2}"/>
          </ac:spMkLst>
        </pc:spChg>
        <pc:spChg chg="mod">
          <ac:chgData name="Jared joseph Hemauer" userId="ffb2b872-9b90-49fc-8b0c-309768da8d99" providerId="ADAL" clId="{9B3DB2FB-2315-401D-BC22-6A1F5D16DFD8}" dt="2024-11-18T02:34:51.845" v="502" actId="2710"/>
          <ac:spMkLst>
            <pc:docMk/>
            <pc:sldMk cId="2342733506" sldId="329"/>
            <ac:spMk id="3" creationId="{06015D97-A208-3930-EF1C-D55A8832BCB3}"/>
          </ac:spMkLst>
        </pc:spChg>
        <pc:spChg chg="add mod">
          <ac:chgData name="Jared joseph Hemauer" userId="ffb2b872-9b90-49fc-8b0c-309768da8d99" providerId="ADAL" clId="{9B3DB2FB-2315-401D-BC22-6A1F5D16DFD8}" dt="2024-11-18T02:35:52.903" v="506" actId="2710"/>
          <ac:spMkLst>
            <pc:docMk/>
            <pc:sldMk cId="2342733506" sldId="329"/>
            <ac:spMk id="4" creationId="{989D3888-F79C-C735-CDFB-FE0137E7D5CE}"/>
          </ac:spMkLst>
        </pc:spChg>
      </pc:sldChg>
      <pc:sldChg chg="add del">
        <pc:chgData name="Jared joseph Hemauer" userId="ffb2b872-9b90-49fc-8b0c-309768da8d99" providerId="ADAL" clId="{9B3DB2FB-2315-401D-BC22-6A1F5D16DFD8}" dt="2024-11-18T02:26:25.230" v="320" actId="47"/>
        <pc:sldMkLst>
          <pc:docMk/>
          <pc:sldMk cId="3529676551" sldId="329"/>
        </pc:sldMkLst>
      </pc:sldChg>
      <pc:sldChg chg="modSp new mod">
        <pc:chgData name="Jared joseph Hemauer" userId="ffb2b872-9b90-49fc-8b0c-309768da8d99" providerId="ADAL" clId="{9B3DB2FB-2315-401D-BC22-6A1F5D16DFD8}" dt="2024-11-18T02:49:32.211" v="801" actId="20577"/>
        <pc:sldMkLst>
          <pc:docMk/>
          <pc:sldMk cId="3021356837" sldId="330"/>
        </pc:sldMkLst>
        <pc:spChg chg="mod">
          <ac:chgData name="Jared joseph Hemauer" userId="ffb2b872-9b90-49fc-8b0c-309768da8d99" providerId="ADAL" clId="{9B3DB2FB-2315-401D-BC22-6A1F5D16DFD8}" dt="2024-11-18T02:49:32.211" v="801" actId="20577"/>
          <ac:spMkLst>
            <pc:docMk/>
            <pc:sldMk cId="3021356837" sldId="330"/>
            <ac:spMk id="2" creationId="{7E0C37D2-0048-2C02-BF8D-157AD5592456}"/>
          </ac:spMkLst>
        </pc:spChg>
        <pc:spChg chg="mod">
          <ac:chgData name="Jared joseph Hemauer" userId="ffb2b872-9b90-49fc-8b0c-309768da8d99" providerId="ADAL" clId="{9B3DB2FB-2315-401D-BC22-6A1F5D16DFD8}" dt="2024-11-18T02:38:27.031" v="529" actId="20577"/>
          <ac:spMkLst>
            <pc:docMk/>
            <pc:sldMk cId="3021356837" sldId="330"/>
            <ac:spMk id="3" creationId="{FF82CBE6-34A2-3C9B-F517-E7CBC08EF450}"/>
          </ac:spMkLst>
        </pc:spChg>
      </pc:sldChg>
    </pc:docChg>
  </pc:docChgLst>
  <pc:docChgLst>
    <pc:chgData name="Jared" userId="ffb2b872-9b90-49fc-8b0c-309768da8d99" providerId="ADAL" clId="{5BF05499-E2DA-47DB-B5EB-CAA44E5B2A96}"/>
    <pc:docChg chg="undo custSel addSld delSld modSld sldOrd">
      <pc:chgData name="Jared" userId="ffb2b872-9b90-49fc-8b0c-309768da8d99" providerId="ADAL" clId="{5BF05499-E2DA-47DB-B5EB-CAA44E5B2A96}" dt="2024-10-16T20:17:36.866" v="283"/>
      <pc:docMkLst>
        <pc:docMk/>
      </pc:docMkLst>
      <pc:sldChg chg="modSp mod">
        <pc:chgData name="Jared" userId="ffb2b872-9b90-49fc-8b0c-309768da8d99" providerId="ADAL" clId="{5BF05499-E2DA-47DB-B5EB-CAA44E5B2A96}" dt="2024-10-16T19:45:37.780" v="3" actId="20577"/>
        <pc:sldMkLst>
          <pc:docMk/>
          <pc:sldMk cId="2150756159" sldId="256"/>
        </pc:sldMkLst>
        <pc:spChg chg="mod">
          <ac:chgData name="Jared" userId="ffb2b872-9b90-49fc-8b0c-309768da8d99" providerId="ADAL" clId="{5BF05499-E2DA-47DB-B5EB-CAA44E5B2A96}" dt="2024-10-16T19:45:37.780" v="3" actId="20577"/>
          <ac:spMkLst>
            <pc:docMk/>
            <pc:sldMk cId="2150756159" sldId="256"/>
            <ac:spMk id="3" creationId="{A47A929C-F016-0E4C-BBA8-F90194F293AF}"/>
          </ac:spMkLst>
        </pc:spChg>
      </pc:sldChg>
      <pc:sldChg chg="addSp delSp modSp mod">
        <pc:chgData name="Jared" userId="ffb2b872-9b90-49fc-8b0c-309768da8d99" providerId="ADAL" clId="{5BF05499-E2DA-47DB-B5EB-CAA44E5B2A96}" dt="2024-10-16T20:14:38.026" v="178" actId="1076"/>
        <pc:sldMkLst>
          <pc:docMk/>
          <pc:sldMk cId="2865083940" sldId="264"/>
        </pc:sldMkLst>
        <pc:spChg chg="mod">
          <ac:chgData name="Jared" userId="ffb2b872-9b90-49fc-8b0c-309768da8d99" providerId="ADAL" clId="{5BF05499-E2DA-47DB-B5EB-CAA44E5B2A96}" dt="2024-10-16T19:49:56.836" v="98" actId="20577"/>
          <ac:spMkLst>
            <pc:docMk/>
            <pc:sldMk cId="2865083940" sldId="264"/>
            <ac:spMk id="3" creationId="{4E331FE3-870A-CF50-0A19-506DA7558CBA}"/>
          </ac:spMkLst>
        </pc:spChg>
        <pc:spChg chg="add del mod">
          <ac:chgData name="Jared" userId="ffb2b872-9b90-49fc-8b0c-309768da8d99" providerId="ADAL" clId="{5BF05499-E2DA-47DB-B5EB-CAA44E5B2A96}" dt="2024-10-16T20:14:34.160" v="177" actId="478"/>
          <ac:spMkLst>
            <pc:docMk/>
            <pc:sldMk cId="2865083940" sldId="264"/>
            <ac:spMk id="4" creationId="{DC6FC0FE-D899-484B-A128-73B49CEAA556}"/>
          </ac:spMkLst>
        </pc:spChg>
        <pc:picChg chg="del">
          <ac:chgData name="Jared" userId="ffb2b872-9b90-49fc-8b0c-309768da8d99" providerId="ADAL" clId="{5BF05499-E2DA-47DB-B5EB-CAA44E5B2A96}" dt="2024-10-16T19:46:13.805" v="4" actId="478"/>
          <ac:picMkLst>
            <pc:docMk/>
            <pc:sldMk cId="2865083940" sldId="264"/>
            <ac:picMk id="7" creationId="{3646AAF0-B673-39AD-A7F9-DF36FA7CDC79}"/>
          </ac:picMkLst>
        </pc:picChg>
        <pc:picChg chg="add mod">
          <ac:chgData name="Jared" userId="ffb2b872-9b90-49fc-8b0c-309768da8d99" providerId="ADAL" clId="{5BF05499-E2DA-47DB-B5EB-CAA44E5B2A96}" dt="2024-10-16T19:46:31.296" v="8" actId="14100"/>
          <ac:picMkLst>
            <pc:docMk/>
            <pc:sldMk cId="2865083940" sldId="264"/>
            <ac:picMk id="8" creationId="{A11E06B9-CEE8-4015-82D1-0013337982A8}"/>
          </ac:picMkLst>
        </pc:picChg>
        <pc:picChg chg="mod">
          <ac:chgData name="Jared" userId="ffb2b872-9b90-49fc-8b0c-309768da8d99" providerId="ADAL" clId="{5BF05499-E2DA-47DB-B5EB-CAA44E5B2A96}" dt="2024-10-16T20:14:38.026" v="178" actId="1076"/>
          <ac:picMkLst>
            <pc:docMk/>
            <pc:sldMk cId="2865083940" sldId="264"/>
            <ac:picMk id="9" creationId="{4F537AF3-1031-2DBD-2AF3-7225051F1FA3}"/>
          </ac:picMkLst>
        </pc:picChg>
      </pc:sldChg>
      <pc:sldChg chg="addSp delSp modSp mod ord">
        <pc:chgData name="Jared" userId="ffb2b872-9b90-49fc-8b0c-309768da8d99" providerId="ADAL" clId="{5BF05499-E2DA-47DB-B5EB-CAA44E5B2A96}" dt="2024-10-16T20:13:54.865" v="175" actId="1076"/>
        <pc:sldMkLst>
          <pc:docMk/>
          <pc:sldMk cId="564078702" sldId="265"/>
        </pc:sldMkLst>
        <pc:spChg chg="mod">
          <ac:chgData name="Jared" userId="ffb2b872-9b90-49fc-8b0c-309768da8d99" providerId="ADAL" clId="{5BF05499-E2DA-47DB-B5EB-CAA44E5B2A96}" dt="2024-10-16T19:53:19.833" v="126" actId="20577"/>
          <ac:spMkLst>
            <pc:docMk/>
            <pc:sldMk cId="564078702" sldId="265"/>
            <ac:spMk id="12" creationId="{E448CF3C-E136-F876-62CD-B6B033D0654A}"/>
          </ac:spMkLst>
        </pc:spChg>
        <pc:picChg chg="add del mod">
          <ac:chgData name="Jared" userId="ffb2b872-9b90-49fc-8b0c-309768da8d99" providerId="ADAL" clId="{5BF05499-E2DA-47DB-B5EB-CAA44E5B2A96}" dt="2024-10-16T20:13:32.071" v="169" actId="478"/>
          <ac:picMkLst>
            <pc:docMk/>
            <pc:sldMk cId="564078702" sldId="265"/>
            <ac:picMk id="4" creationId="{C2B26E66-E416-4D0B-8FB7-F700D52F2B3B}"/>
          </ac:picMkLst>
        </pc:picChg>
        <pc:picChg chg="add mod">
          <ac:chgData name="Jared" userId="ffb2b872-9b90-49fc-8b0c-309768da8d99" providerId="ADAL" clId="{5BF05499-E2DA-47DB-B5EB-CAA44E5B2A96}" dt="2024-10-16T20:13:54.865" v="175" actId="1076"/>
          <ac:picMkLst>
            <pc:docMk/>
            <pc:sldMk cId="564078702" sldId="265"/>
            <ac:picMk id="6" creationId="{A8F997F7-48A9-4802-826C-298B3B698DD1}"/>
          </ac:picMkLst>
        </pc:picChg>
        <pc:picChg chg="del">
          <ac:chgData name="Jared" userId="ffb2b872-9b90-49fc-8b0c-309768da8d99" providerId="ADAL" clId="{5BF05499-E2DA-47DB-B5EB-CAA44E5B2A96}" dt="2024-10-16T19:53:22.856" v="127" actId="478"/>
          <ac:picMkLst>
            <pc:docMk/>
            <pc:sldMk cId="564078702" sldId="265"/>
            <ac:picMk id="11" creationId="{700CA88A-E25D-2023-EC1E-27DA6309FB04}"/>
          </ac:picMkLst>
        </pc:picChg>
      </pc:sldChg>
      <pc:sldChg chg="addSp delSp modSp del mod">
        <pc:chgData name="Jared" userId="ffb2b872-9b90-49fc-8b0c-309768da8d99" providerId="ADAL" clId="{5BF05499-E2DA-47DB-B5EB-CAA44E5B2A96}" dt="2024-10-16T20:12:42.633" v="168" actId="47"/>
        <pc:sldMkLst>
          <pc:docMk/>
          <pc:sldMk cId="1921795884" sldId="266"/>
        </pc:sldMkLst>
        <pc:spChg chg="add del mod">
          <ac:chgData name="Jared" userId="ffb2b872-9b90-49fc-8b0c-309768da8d99" providerId="ADAL" clId="{5BF05499-E2DA-47DB-B5EB-CAA44E5B2A96}" dt="2024-10-16T20:02:49.743" v="136" actId="22"/>
          <ac:spMkLst>
            <pc:docMk/>
            <pc:sldMk cId="1921795884" sldId="266"/>
            <ac:spMk id="3" creationId="{B0815388-1A85-403C-889B-8AFFE48478AF}"/>
          </ac:spMkLst>
        </pc:spChg>
        <pc:spChg chg="mod">
          <ac:chgData name="Jared" userId="ffb2b872-9b90-49fc-8b0c-309768da8d99" providerId="ADAL" clId="{5BF05499-E2DA-47DB-B5EB-CAA44E5B2A96}" dt="2024-10-16T20:11:37.137" v="141" actId="20577"/>
          <ac:spMkLst>
            <pc:docMk/>
            <pc:sldMk cId="1921795884" sldId="266"/>
            <ac:spMk id="10" creationId="{94A25009-BB61-2E08-68CE-FC68AAB0CF63}"/>
          </ac:spMkLst>
        </pc:spChg>
        <pc:picChg chg="add mod ord">
          <ac:chgData name="Jared" userId="ffb2b872-9b90-49fc-8b0c-309768da8d99" providerId="ADAL" clId="{5BF05499-E2DA-47DB-B5EB-CAA44E5B2A96}" dt="2024-10-16T20:03:10.174" v="140" actId="1076"/>
          <ac:picMkLst>
            <pc:docMk/>
            <pc:sldMk cId="1921795884" sldId="266"/>
            <ac:picMk id="5" creationId="{735BFF1C-07D5-4F43-94AD-D6E7A04C8BB1}"/>
          </ac:picMkLst>
        </pc:picChg>
        <pc:picChg chg="del">
          <ac:chgData name="Jared" userId="ffb2b872-9b90-49fc-8b0c-309768da8d99" providerId="ADAL" clId="{5BF05499-E2DA-47DB-B5EB-CAA44E5B2A96}" dt="2024-10-16T19:54:01.073" v="132" actId="478"/>
          <ac:picMkLst>
            <pc:docMk/>
            <pc:sldMk cId="1921795884" sldId="266"/>
            <ac:picMk id="16" creationId="{AED7DFA9-A702-8BB6-22B8-365A8E89E145}"/>
          </ac:picMkLst>
        </pc:picChg>
      </pc:sldChg>
      <pc:sldChg chg="addSp delSp modSp add del mod">
        <pc:chgData name="Jared" userId="ffb2b872-9b90-49fc-8b0c-309768da8d99" providerId="ADAL" clId="{5BF05499-E2DA-47DB-B5EB-CAA44E5B2A96}" dt="2024-10-16T20:15:41.275" v="179" actId="47"/>
        <pc:sldMkLst>
          <pc:docMk/>
          <pc:sldMk cId="2853241977" sldId="267"/>
        </pc:sldMkLst>
        <pc:spChg chg="add mod">
          <ac:chgData name="Jared" userId="ffb2b872-9b90-49fc-8b0c-309768da8d99" providerId="ADAL" clId="{5BF05499-E2DA-47DB-B5EB-CAA44E5B2A96}" dt="2024-10-16T19:54:08.886" v="135" actId="478"/>
          <ac:spMkLst>
            <pc:docMk/>
            <pc:sldMk cId="2853241977" sldId="267"/>
            <ac:spMk id="3" creationId="{5D586BA9-3794-44FE-95F4-662F63F0FCD4}"/>
          </ac:spMkLst>
        </pc:spChg>
        <pc:picChg chg="del">
          <ac:chgData name="Jared" userId="ffb2b872-9b90-49fc-8b0c-309768da8d99" providerId="ADAL" clId="{5BF05499-E2DA-47DB-B5EB-CAA44E5B2A96}" dt="2024-10-16T19:54:08.886" v="135" actId="478"/>
          <ac:picMkLst>
            <pc:docMk/>
            <pc:sldMk cId="2853241977" sldId="267"/>
            <ac:picMk id="13" creationId="{27A77204-7791-F652-C9AA-C36B9B356703}"/>
          </ac:picMkLst>
        </pc:picChg>
      </pc:sldChg>
      <pc:sldChg chg="addSp modSp">
        <pc:chgData name="Jared" userId="ffb2b872-9b90-49fc-8b0c-309768da8d99" providerId="ADAL" clId="{5BF05499-E2DA-47DB-B5EB-CAA44E5B2A96}" dt="2024-10-16T20:17:36.866" v="283"/>
        <pc:sldMkLst>
          <pc:docMk/>
          <pc:sldMk cId="604905856" sldId="268"/>
        </pc:sldMkLst>
        <pc:spChg chg="add mod">
          <ac:chgData name="Jared" userId="ffb2b872-9b90-49fc-8b0c-309768da8d99" providerId="ADAL" clId="{5BF05499-E2DA-47DB-B5EB-CAA44E5B2A96}" dt="2024-10-16T20:17:36.866" v="283"/>
          <ac:spMkLst>
            <pc:docMk/>
            <pc:sldMk cId="604905856" sldId="268"/>
            <ac:spMk id="6" creationId="{B1F9170E-E036-46B1-BBBC-A543CF17202A}"/>
          </ac:spMkLst>
        </pc:spChg>
      </pc:sldChg>
      <pc:sldChg chg="addSp delSp modSp del mod">
        <pc:chgData name="Jared" userId="ffb2b872-9b90-49fc-8b0c-309768da8d99" providerId="ADAL" clId="{5BF05499-E2DA-47DB-B5EB-CAA44E5B2A96}" dt="2024-10-16T19:53:50.990" v="131" actId="47"/>
        <pc:sldMkLst>
          <pc:docMk/>
          <pc:sldMk cId="318256674" sldId="269"/>
        </pc:sldMkLst>
        <pc:spChg chg="mod">
          <ac:chgData name="Jared" userId="ffb2b872-9b90-49fc-8b0c-309768da8d99" providerId="ADAL" clId="{5BF05499-E2DA-47DB-B5EB-CAA44E5B2A96}" dt="2024-10-16T19:51:58.342" v="114" actId="20577"/>
          <ac:spMkLst>
            <pc:docMk/>
            <pc:sldMk cId="318256674" sldId="269"/>
            <ac:spMk id="3" creationId="{4E331FE3-870A-CF50-0A19-506DA7558CBA}"/>
          </ac:spMkLst>
        </pc:spChg>
        <pc:spChg chg="add mod">
          <ac:chgData name="Jared" userId="ffb2b872-9b90-49fc-8b0c-309768da8d99" providerId="ADAL" clId="{5BF05499-E2DA-47DB-B5EB-CAA44E5B2A96}" dt="2024-10-16T19:50:07.636" v="99" actId="478"/>
          <ac:spMkLst>
            <pc:docMk/>
            <pc:sldMk cId="318256674" sldId="269"/>
            <ac:spMk id="5" creationId="{C397F0AC-8B90-478E-866E-CCB8501841A4}"/>
          </ac:spMkLst>
        </pc:spChg>
        <pc:picChg chg="del">
          <ac:chgData name="Jared" userId="ffb2b872-9b90-49fc-8b0c-309768da8d99" providerId="ADAL" clId="{5BF05499-E2DA-47DB-B5EB-CAA44E5B2A96}" dt="2024-10-16T19:50:08.180" v="100" actId="478"/>
          <ac:picMkLst>
            <pc:docMk/>
            <pc:sldMk cId="318256674" sldId="269"/>
            <ac:picMk id="2" creationId="{BA046BC1-853E-0936-A9BC-7C7AA3B285AE}"/>
          </ac:picMkLst>
        </pc:picChg>
        <pc:picChg chg="del">
          <ac:chgData name="Jared" userId="ffb2b872-9b90-49fc-8b0c-309768da8d99" providerId="ADAL" clId="{5BF05499-E2DA-47DB-B5EB-CAA44E5B2A96}" dt="2024-10-16T19:50:07.636" v="99" actId="478"/>
          <ac:picMkLst>
            <pc:docMk/>
            <pc:sldMk cId="318256674" sldId="269"/>
            <ac:picMk id="7" creationId="{3646AAF0-B673-39AD-A7F9-DF36FA7CDC79}"/>
          </ac:picMkLst>
        </pc:picChg>
      </pc:sldChg>
      <pc:sldChg chg="addSp modSp mod">
        <pc:chgData name="Jared" userId="ffb2b872-9b90-49fc-8b0c-309768da8d99" providerId="ADAL" clId="{5BF05499-E2DA-47DB-B5EB-CAA44E5B2A96}" dt="2024-10-16T20:17:31.873" v="282" actId="20577"/>
        <pc:sldMkLst>
          <pc:docMk/>
          <pc:sldMk cId="4104959630" sldId="270"/>
        </pc:sldMkLst>
        <pc:spChg chg="add mod">
          <ac:chgData name="Jared" userId="ffb2b872-9b90-49fc-8b0c-309768da8d99" providerId="ADAL" clId="{5BF05499-E2DA-47DB-B5EB-CAA44E5B2A96}" dt="2024-10-16T20:17:31.873" v="282" actId="20577"/>
          <ac:spMkLst>
            <pc:docMk/>
            <pc:sldMk cId="4104959630" sldId="270"/>
            <ac:spMk id="4" creationId="{DD5601B4-8074-49D5-8148-19F4D3999D29}"/>
          </ac:spMkLst>
        </pc:spChg>
      </pc:sldChg>
      <pc:sldChg chg="addSp delSp modSp new mod">
        <pc:chgData name="Jared" userId="ffb2b872-9b90-49fc-8b0c-309768da8d99" providerId="ADAL" clId="{5BF05499-E2DA-47DB-B5EB-CAA44E5B2A96}" dt="2024-10-16T20:12:38.014" v="167" actId="1076"/>
        <pc:sldMkLst>
          <pc:docMk/>
          <pc:sldMk cId="662566995" sldId="271"/>
        </pc:sldMkLst>
        <pc:spChg chg="mod">
          <ac:chgData name="Jared" userId="ffb2b872-9b90-49fc-8b0c-309768da8d99" providerId="ADAL" clId="{5BF05499-E2DA-47DB-B5EB-CAA44E5B2A96}" dt="2024-10-16T20:11:53.427" v="155" actId="20577"/>
          <ac:spMkLst>
            <pc:docMk/>
            <pc:sldMk cId="662566995" sldId="271"/>
            <ac:spMk id="2" creationId="{77B684AF-01A8-4409-9ECF-551A771E5050}"/>
          </ac:spMkLst>
        </pc:spChg>
        <pc:spChg chg="del">
          <ac:chgData name="Jared" userId="ffb2b872-9b90-49fc-8b0c-309768da8d99" providerId="ADAL" clId="{5BF05499-E2DA-47DB-B5EB-CAA44E5B2A96}" dt="2024-10-16T20:11:56.104" v="156" actId="22"/>
          <ac:spMkLst>
            <pc:docMk/>
            <pc:sldMk cId="662566995" sldId="271"/>
            <ac:spMk id="3" creationId="{4790CEE4-A98E-4956-87AE-176A4240AA7E}"/>
          </ac:spMkLst>
        </pc:spChg>
        <pc:spChg chg="del">
          <ac:chgData name="Jared" userId="ffb2b872-9b90-49fc-8b0c-309768da8d99" providerId="ADAL" clId="{5BF05499-E2DA-47DB-B5EB-CAA44E5B2A96}" dt="2024-10-16T20:12:05.968" v="159"/>
          <ac:spMkLst>
            <pc:docMk/>
            <pc:sldMk cId="662566995" sldId="271"/>
            <ac:spMk id="4" creationId="{28023AC3-5AA3-4AAC-8EC3-E9FCAF7D9B43}"/>
          </ac:spMkLst>
        </pc:spChg>
        <pc:picChg chg="add mod ord">
          <ac:chgData name="Jared" userId="ffb2b872-9b90-49fc-8b0c-309768da8d99" providerId="ADAL" clId="{5BF05499-E2DA-47DB-B5EB-CAA44E5B2A96}" dt="2024-10-16T20:12:38.014" v="167" actId="1076"/>
          <ac:picMkLst>
            <pc:docMk/>
            <pc:sldMk cId="662566995" sldId="271"/>
            <ac:picMk id="6" creationId="{1836DA7C-84BA-4477-9141-202A1F0540EB}"/>
          </ac:picMkLst>
        </pc:picChg>
        <pc:picChg chg="add mod">
          <ac:chgData name="Jared" userId="ffb2b872-9b90-49fc-8b0c-309768da8d99" providerId="ADAL" clId="{5BF05499-E2DA-47DB-B5EB-CAA44E5B2A96}" dt="2024-10-16T20:12:25.927" v="165" actId="14100"/>
          <ac:picMkLst>
            <pc:docMk/>
            <pc:sldMk cId="662566995" sldId="271"/>
            <ac:picMk id="7" creationId="{877C258C-351A-45F0-8E37-F9C34DBFB846}"/>
          </ac:picMkLst>
        </pc:picChg>
      </pc:sldChg>
    </pc:docChg>
  </pc:docChgLst>
  <pc:docChgLst>
    <pc:chgData clId="Web-{9AE2A13A-483D-43B9-BF7B-525BE9E2834C}"/>
    <pc:docChg chg="modSld">
      <pc:chgData name="" userId="" providerId="" clId="Web-{9AE2A13A-483D-43B9-BF7B-525BE9E2834C}" dt="2024-09-26T14:47:11.725" v="2" actId="20577"/>
      <pc:docMkLst>
        <pc:docMk/>
      </pc:docMkLst>
      <pc:sldChg chg="modSp">
        <pc:chgData name="" userId="" providerId="" clId="Web-{9AE2A13A-483D-43B9-BF7B-525BE9E2834C}" dt="2024-09-26T14:47:11.725" v="2" actId="20577"/>
        <pc:sldMkLst>
          <pc:docMk/>
          <pc:sldMk cId="2150756159" sldId="256"/>
        </pc:sldMkLst>
        <pc:spChg chg="mod">
          <ac:chgData name="" userId="" providerId="" clId="Web-{9AE2A13A-483D-43B9-BF7B-525BE9E2834C}" dt="2024-09-26T14:47:11.725" v="2" actId="20577"/>
          <ac:spMkLst>
            <pc:docMk/>
            <pc:sldMk cId="2150756159" sldId="256"/>
            <ac:spMk id="3" creationId="{A47A929C-F016-0E4C-BBA8-F90194F293AF}"/>
          </ac:spMkLst>
        </pc:spChg>
      </pc:sldChg>
    </pc:docChg>
  </pc:docChgLst>
  <pc:docChgLst>
    <pc:chgData name="Rylee Ann Horney" userId="S::rah452@nau.edu::3a779213-aceb-43e0-875b-f0b359c3fe46" providerId="AD" clId="Web-{AE0BED03-23DF-4025-8B3F-6685646D068E}"/>
    <pc:docChg chg="addSld modSld">
      <pc:chgData name="Rylee Ann Horney" userId="S::rah452@nau.edu::3a779213-aceb-43e0-875b-f0b359c3fe46" providerId="AD" clId="Web-{AE0BED03-23DF-4025-8B3F-6685646D068E}" dt="2024-09-26T14:49:29.224" v="12"/>
      <pc:docMkLst>
        <pc:docMk/>
      </pc:docMkLst>
      <pc:sldChg chg="modSp">
        <pc:chgData name="Rylee Ann Horney" userId="S::rah452@nau.edu::3a779213-aceb-43e0-875b-f0b359c3fe46" providerId="AD" clId="Web-{AE0BED03-23DF-4025-8B3F-6685646D068E}" dt="2024-09-26T14:48:56.051" v="5" actId="20577"/>
        <pc:sldMkLst>
          <pc:docMk/>
          <pc:sldMk cId="2865083940" sldId="264"/>
        </pc:sldMkLst>
        <pc:spChg chg="mod">
          <ac:chgData name="Rylee Ann Horney" userId="S::rah452@nau.edu::3a779213-aceb-43e0-875b-f0b359c3fe46" providerId="AD" clId="Web-{AE0BED03-23DF-4025-8B3F-6685646D068E}" dt="2024-09-26T14:48:56.051" v="5" actId="20577"/>
          <ac:spMkLst>
            <pc:docMk/>
            <pc:sldMk cId="2865083940" sldId="264"/>
            <ac:spMk id="3" creationId="{4E331FE3-870A-CF50-0A19-506DA7558CBA}"/>
          </ac:spMkLst>
        </pc:spChg>
      </pc:sldChg>
      <pc:sldChg chg="addSp delSp modSp">
        <pc:chgData name="Rylee Ann Horney" userId="S::rah452@nau.edu::3a779213-aceb-43e0-875b-f0b359c3fe46" providerId="AD" clId="Web-{AE0BED03-23DF-4025-8B3F-6685646D068E}" dt="2024-09-26T14:49:10.739" v="8"/>
        <pc:sldMkLst>
          <pc:docMk/>
          <pc:sldMk cId="564078702" sldId="265"/>
        </pc:sldMkLst>
        <pc:spChg chg="mod">
          <ac:chgData name="Rylee Ann Horney" userId="S::rah452@nau.edu::3a779213-aceb-43e0-875b-f0b359c3fe46" providerId="AD" clId="Web-{AE0BED03-23DF-4025-8B3F-6685646D068E}" dt="2024-09-26T14:49:06.864" v="6" actId="20577"/>
          <ac:spMkLst>
            <pc:docMk/>
            <pc:sldMk cId="564078702" sldId="265"/>
            <ac:spMk id="3" creationId="{AA2DC85B-B134-7C53-557C-20F88F3C58FA}"/>
          </ac:spMkLst>
        </pc:spChg>
        <pc:spChg chg="add mod">
          <ac:chgData name="Rylee Ann Horney" userId="S::rah452@nau.edu::3a779213-aceb-43e0-875b-f0b359c3fe46" providerId="AD" clId="Web-{AE0BED03-23DF-4025-8B3F-6685646D068E}" dt="2024-09-26T14:49:10.739" v="8"/>
          <ac:spMkLst>
            <pc:docMk/>
            <pc:sldMk cId="564078702" sldId="265"/>
            <ac:spMk id="4" creationId="{1FB365FE-261C-6C55-D028-9A1BE80850A2}"/>
          </ac:spMkLst>
        </pc:spChg>
        <pc:picChg chg="del">
          <ac:chgData name="Rylee Ann Horney" userId="S::rah452@nau.edu::3a779213-aceb-43e0-875b-f0b359c3fe46" providerId="AD" clId="Web-{AE0BED03-23DF-4025-8B3F-6685646D068E}" dt="2024-09-26T14:49:10.739" v="8"/>
          <ac:picMkLst>
            <pc:docMk/>
            <pc:sldMk cId="564078702" sldId="265"/>
            <ac:picMk id="5" creationId="{3E6E1CF4-F885-53E6-36A9-FBE4FE0BDC3C}"/>
          </ac:picMkLst>
        </pc:picChg>
        <pc:picChg chg="del">
          <ac:chgData name="Rylee Ann Horney" userId="S::rah452@nau.edu::3a779213-aceb-43e0-875b-f0b359c3fe46" providerId="AD" clId="Web-{AE0BED03-23DF-4025-8B3F-6685646D068E}" dt="2024-09-26T14:49:08.348" v="7"/>
          <ac:picMkLst>
            <pc:docMk/>
            <pc:sldMk cId="564078702" sldId="265"/>
            <ac:picMk id="7" creationId="{E953648C-C733-7582-A5A3-F81B0A641428}"/>
          </ac:picMkLst>
        </pc:picChg>
      </pc:sldChg>
      <pc:sldChg chg="addSp delSp modSp">
        <pc:chgData name="Rylee Ann Horney" userId="S::rah452@nau.edu::3a779213-aceb-43e0-875b-f0b359c3fe46" providerId="AD" clId="Web-{AE0BED03-23DF-4025-8B3F-6685646D068E}" dt="2024-09-26T14:49:17.130" v="10" actId="20577"/>
        <pc:sldMkLst>
          <pc:docMk/>
          <pc:sldMk cId="1921795884" sldId="266"/>
        </pc:sldMkLst>
        <pc:spChg chg="mod">
          <ac:chgData name="Rylee Ann Horney" userId="S::rah452@nau.edu::3a779213-aceb-43e0-875b-f0b359c3fe46" providerId="AD" clId="Web-{AE0BED03-23DF-4025-8B3F-6685646D068E}" dt="2024-09-26T14:49:17.130" v="10" actId="20577"/>
          <ac:spMkLst>
            <pc:docMk/>
            <pc:sldMk cId="1921795884" sldId="266"/>
            <ac:spMk id="3" creationId="{299A9135-A867-4211-D0EF-0175B1C9EC85}"/>
          </ac:spMkLst>
        </pc:spChg>
        <pc:spChg chg="add mod">
          <ac:chgData name="Rylee Ann Horney" userId="S::rah452@nau.edu::3a779213-aceb-43e0-875b-f0b359c3fe46" providerId="AD" clId="Web-{AE0BED03-23DF-4025-8B3F-6685646D068E}" dt="2024-09-26T14:49:12.724" v="9"/>
          <ac:spMkLst>
            <pc:docMk/>
            <pc:sldMk cId="1921795884" sldId="266"/>
            <ac:spMk id="5" creationId="{94207D4E-9E9C-E6DE-4632-1EB2B356843C}"/>
          </ac:spMkLst>
        </pc:spChg>
        <pc:picChg chg="del">
          <ac:chgData name="Rylee Ann Horney" userId="S::rah452@nau.edu::3a779213-aceb-43e0-875b-f0b359c3fe46" providerId="AD" clId="Web-{AE0BED03-23DF-4025-8B3F-6685646D068E}" dt="2024-09-26T14:49:12.724" v="9"/>
          <ac:picMkLst>
            <pc:docMk/>
            <pc:sldMk cId="1921795884" sldId="266"/>
            <ac:picMk id="4" creationId="{04B5BDF0-925C-8666-B1B2-D35A601776FE}"/>
          </ac:picMkLst>
        </pc:picChg>
      </pc:sldChg>
      <pc:sldChg chg="add replId">
        <pc:chgData name="Rylee Ann Horney" userId="S::rah452@nau.edu::3a779213-aceb-43e0-875b-f0b359c3fe46" providerId="AD" clId="Web-{AE0BED03-23DF-4025-8B3F-6685646D068E}" dt="2024-09-26T14:49:23.052" v="11"/>
        <pc:sldMkLst>
          <pc:docMk/>
          <pc:sldMk cId="2853241977" sldId="267"/>
        </pc:sldMkLst>
      </pc:sldChg>
      <pc:sldChg chg="add replId">
        <pc:chgData name="Rylee Ann Horney" userId="S::rah452@nau.edu::3a779213-aceb-43e0-875b-f0b359c3fe46" providerId="AD" clId="Web-{AE0BED03-23DF-4025-8B3F-6685646D068E}" dt="2024-09-26T14:49:29.224" v="12"/>
        <pc:sldMkLst>
          <pc:docMk/>
          <pc:sldMk cId="604905856" sldId="268"/>
        </pc:sldMkLst>
      </pc:sldChg>
    </pc:docChg>
  </pc:docChgLst>
  <pc:docChgLst>
    <pc:chgData name="Rylee Ann Horney" userId="S::rah452@nau.edu::3a779213-aceb-43e0-875b-f0b359c3fe46" providerId="AD" clId="Web-{25504044-3067-4A5B-B926-489A22B686D6}"/>
    <pc:docChg chg="delSld">
      <pc:chgData name="Rylee Ann Horney" userId="S::rah452@nau.edu::3a779213-aceb-43e0-875b-f0b359c3fe46" providerId="AD" clId="Web-{25504044-3067-4A5B-B926-489A22B686D6}" dt="2024-10-17T23:50:28.811" v="0"/>
      <pc:docMkLst>
        <pc:docMk/>
      </pc:docMkLst>
      <pc:sldChg chg="del">
        <pc:chgData name="Rylee Ann Horney" userId="S::rah452@nau.edu::3a779213-aceb-43e0-875b-f0b359c3fe46" providerId="AD" clId="Web-{25504044-3067-4A5B-B926-489A22B686D6}" dt="2024-10-17T23:50:28.811" v="0"/>
        <pc:sldMkLst>
          <pc:docMk/>
          <pc:sldMk cId="604905856" sldId="268"/>
        </pc:sldMkLst>
      </pc:sldChg>
    </pc:docChg>
  </pc:docChgLst>
  <pc:docChgLst>
    <pc:chgData name="Jared joseph Hemauer" userId="S::jjh498@nau.edu::ffb2b872-9b90-49fc-8b0c-309768da8d99" providerId="AD" clId="Web-{920FEBA0-1869-1B7A-AEC6-E195278F4D0C}"/>
    <pc:docChg chg="modSld">
      <pc:chgData name="Jared joseph Hemauer" userId="S::jjh498@nau.edu::ffb2b872-9b90-49fc-8b0c-309768da8d99" providerId="AD" clId="Web-{920FEBA0-1869-1B7A-AEC6-E195278F4D0C}" dt="2024-04-29T23:44:48.622" v="5" actId="1076"/>
      <pc:docMkLst>
        <pc:docMk/>
      </pc:docMkLst>
      <pc:sldChg chg="addSp delSp modSp">
        <pc:chgData name="Jared joseph Hemauer" userId="S::jjh498@nau.edu::ffb2b872-9b90-49fc-8b0c-309768da8d99" providerId="AD" clId="Web-{920FEBA0-1869-1B7A-AEC6-E195278F4D0C}" dt="2024-04-29T23:44:48.622" v="5" actId="1076"/>
        <pc:sldMkLst>
          <pc:docMk/>
          <pc:sldMk cId="2865083940" sldId="264"/>
        </pc:sldMkLst>
        <pc:spChg chg="del">
          <ac:chgData name="Jared joseph Hemauer" userId="S::jjh498@nau.edu::ffb2b872-9b90-49fc-8b0c-309768da8d99" providerId="AD" clId="Web-{920FEBA0-1869-1B7A-AEC6-E195278F4D0C}" dt="2024-04-29T23:44:26.871" v="0"/>
          <ac:spMkLst>
            <pc:docMk/>
            <pc:sldMk cId="2865083940" sldId="264"/>
            <ac:spMk id="2" creationId="{E97CFC41-1ADF-C717-DDDE-B39F5691C104}"/>
          </ac:spMkLst>
        </pc:spChg>
        <pc:picChg chg="add mod ord">
          <ac:chgData name="Jared joseph Hemauer" userId="S::jjh498@nau.edu::ffb2b872-9b90-49fc-8b0c-309768da8d99" providerId="AD" clId="Web-{920FEBA0-1869-1B7A-AEC6-E195278F4D0C}" dt="2024-04-29T23:44:48.622" v="5" actId="1076"/>
          <ac:picMkLst>
            <pc:docMk/>
            <pc:sldMk cId="2865083940" sldId="264"/>
            <ac:picMk id="4" creationId="{E2F108F9-D1D5-E781-6019-36E26F27FABD}"/>
          </ac:picMkLst>
        </pc:picChg>
      </pc:sldChg>
    </pc:docChg>
  </pc:docChgLst>
  <pc:docChgLst>
    <pc:chgData name="Rylee Ann Horney" userId="S::rah452@nau.edu::3a779213-aceb-43e0-875b-f0b359c3fe46" providerId="AD" clId="Web-{542D8FDC-CBCF-415E-9D03-6F19A00FD1D4}"/>
    <pc:docChg chg="modSld">
      <pc:chgData name="Rylee Ann Horney" userId="S::rah452@nau.edu::3a779213-aceb-43e0-875b-f0b359c3fe46" providerId="AD" clId="Web-{542D8FDC-CBCF-415E-9D03-6F19A00FD1D4}" dt="2024-11-09T00:37:59.074" v="6" actId="14100"/>
      <pc:docMkLst>
        <pc:docMk/>
      </pc:docMkLst>
      <pc:sldChg chg="addSp modSp addAnim">
        <pc:chgData name="Rylee Ann Horney" userId="S::rah452@nau.edu::3a779213-aceb-43e0-875b-f0b359c3fe46" providerId="AD" clId="Web-{542D8FDC-CBCF-415E-9D03-6F19A00FD1D4}" dt="2024-11-09T00:37:59.074" v="6" actId="14100"/>
        <pc:sldMkLst>
          <pc:docMk/>
          <pc:sldMk cId="3662191826" sldId="274"/>
        </pc:sldMkLst>
        <pc:picChg chg="add mod">
          <ac:chgData name="Rylee Ann Horney" userId="S::rah452@nau.edu::3a779213-aceb-43e0-875b-f0b359c3fe46" providerId="AD" clId="Web-{542D8FDC-CBCF-415E-9D03-6F19A00FD1D4}" dt="2024-11-09T00:37:59.074" v="6" actId="14100"/>
          <ac:picMkLst>
            <pc:docMk/>
            <pc:sldMk cId="3662191826" sldId="274"/>
            <ac:picMk id="2" creationId="{4952E68D-4B98-9B66-B797-FE26B3F9D6C0}"/>
          </ac:picMkLst>
        </pc:picChg>
        <pc:picChg chg="mod">
          <ac:chgData name="Rylee Ann Horney" userId="S::rah452@nau.edu::3a779213-aceb-43e0-875b-f0b359c3fe46" providerId="AD" clId="Web-{542D8FDC-CBCF-415E-9D03-6F19A00FD1D4}" dt="2024-11-09T00:37:55.324" v="5" actId="14100"/>
          <ac:picMkLst>
            <pc:docMk/>
            <pc:sldMk cId="3662191826" sldId="274"/>
            <ac:picMk id="4" creationId="{25D805BD-B79C-73D0-61E1-A1F32DE449AA}"/>
          </ac:picMkLst>
        </pc:picChg>
      </pc:sldChg>
    </pc:docChg>
  </pc:docChgLst>
  <pc:docChgLst>
    <pc:chgData clId="Web-{E017F06E-C599-4282-8AB7-7D04DD637418}"/>
    <pc:docChg chg="modSld">
      <pc:chgData name="" userId="" providerId="" clId="Web-{E017F06E-C599-4282-8AB7-7D04DD637418}" dt="2024-11-08T22:49:28.323" v="2" actId="20577"/>
      <pc:docMkLst>
        <pc:docMk/>
      </pc:docMkLst>
      <pc:sldChg chg="modSp">
        <pc:chgData name="" userId="" providerId="" clId="Web-{E017F06E-C599-4282-8AB7-7D04DD637418}" dt="2024-11-08T22:49:28.323" v="2" actId="20577"/>
        <pc:sldMkLst>
          <pc:docMk/>
          <pc:sldMk cId="2150756159" sldId="256"/>
        </pc:sldMkLst>
        <pc:spChg chg="mod">
          <ac:chgData name="" userId="" providerId="" clId="Web-{E017F06E-C599-4282-8AB7-7D04DD637418}" dt="2024-11-08T22:49:28.323" v="2" actId="20577"/>
          <ac:spMkLst>
            <pc:docMk/>
            <pc:sldMk cId="2150756159" sldId="256"/>
            <ac:spMk id="3" creationId="{A47A929C-F016-0E4C-BBA8-F90194F293AF}"/>
          </ac:spMkLst>
        </pc:spChg>
      </pc:sldChg>
    </pc:docChg>
  </pc:docChgLst>
  <pc:docChgLst>
    <pc:chgData name="Joseph Lopez" userId="818cfe1f-6a1e-42cd-8a99-5cf9c8e4b22e" providerId="ADAL" clId="{517A1281-B81F-45E1-97C1-2A3B2B02CCC0}"/>
    <pc:docChg chg="addSld modSld">
      <pc:chgData name="Joseph Lopez" userId="818cfe1f-6a1e-42cd-8a99-5cf9c8e4b22e" providerId="ADAL" clId="{517A1281-B81F-45E1-97C1-2A3B2B02CCC0}" dt="2024-04-29T23:53:50.315" v="97" actId="1076"/>
      <pc:docMkLst>
        <pc:docMk/>
      </pc:docMkLst>
      <pc:sldChg chg="modSp new mod">
        <pc:chgData name="Joseph Lopez" userId="818cfe1f-6a1e-42cd-8a99-5cf9c8e4b22e" providerId="ADAL" clId="{517A1281-B81F-45E1-97C1-2A3B2B02CCC0}" dt="2024-04-29T23:34:06.727" v="30" actId="20577"/>
        <pc:sldMkLst>
          <pc:docMk/>
          <pc:sldMk cId="2865083940" sldId="264"/>
        </pc:sldMkLst>
        <pc:spChg chg="mod">
          <ac:chgData name="Joseph Lopez" userId="818cfe1f-6a1e-42cd-8a99-5cf9c8e4b22e" providerId="ADAL" clId="{517A1281-B81F-45E1-97C1-2A3B2B02CCC0}" dt="2024-04-29T23:34:06.727" v="30" actId="20577"/>
          <ac:spMkLst>
            <pc:docMk/>
            <pc:sldMk cId="2865083940" sldId="264"/>
            <ac:spMk id="3" creationId="{4E331FE3-870A-CF50-0A19-506DA7558CBA}"/>
          </ac:spMkLst>
        </pc:spChg>
      </pc:sldChg>
      <pc:sldChg chg="addSp delSp modSp new mod">
        <pc:chgData name="Joseph Lopez" userId="818cfe1f-6a1e-42cd-8a99-5cf9c8e4b22e" providerId="ADAL" clId="{517A1281-B81F-45E1-97C1-2A3B2B02CCC0}" dt="2024-04-29T23:53:50.315" v="97" actId="1076"/>
        <pc:sldMkLst>
          <pc:docMk/>
          <pc:sldMk cId="564078702" sldId="265"/>
        </pc:sldMkLst>
        <pc:spChg chg="del">
          <ac:chgData name="Joseph Lopez" userId="818cfe1f-6a1e-42cd-8a99-5cf9c8e4b22e" providerId="ADAL" clId="{517A1281-B81F-45E1-97C1-2A3B2B02CCC0}" dt="2024-04-29T23:52:55.416" v="82" actId="931"/>
          <ac:spMkLst>
            <pc:docMk/>
            <pc:sldMk cId="564078702" sldId="265"/>
            <ac:spMk id="2" creationId="{F91E2ECF-E224-A34F-CD35-994D89C6651F}"/>
          </ac:spMkLst>
        </pc:spChg>
        <pc:spChg chg="mod">
          <ac:chgData name="Joseph Lopez" userId="818cfe1f-6a1e-42cd-8a99-5cf9c8e4b22e" providerId="ADAL" clId="{517A1281-B81F-45E1-97C1-2A3B2B02CCC0}" dt="2024-04-29T23:36:08.193" v="62" actId="20577"/>
          <ac:spMkLst>
            <pc:docMk/>
            <pc:sldMk cId="564078702" sldId="265"/>
            <ac:spMk id="3" creationId="{AA2DC85B-B134-7C53-557C-20F88F3C58FA}"/>
          </ac:spMkLst>
        </pc:spChg>
        <pc:picChg chg="add mod">
          <ac:chgData name="Joseph Lopez" userId="818cfe1f-6a1e-42cd-8a99-5cf9c8e4b22e" providerId="ADAL" clId="{517A1281-B81F-45E1-97C1-2A3B2B02CCC0}" dt="2024-04-29T23:53:44.983" v="96" actId="14100"/>
          <ac:picMkLst>
            <pc:docMk/>
            <pc:sldMk cId="564078702" sldId="265"/>
            <ac:picMk id="5" creationId="{3E6E1CF4-F885-53E6-36A9-FBE4FE0BDC3C}"/>
          </ac:picMkLst>
        </pc:picChg>
        <pc:picChg chg="add mod">
          <ac:chgData name="Joseph Lopez" userId="818cfe1f-6a1e-42cd-8a99-5cf9c8e4b22e" providerId="ADAL" clId="{517A1281-B81F-45E1-97C1-2A3B2B02CCC0}" dt="2024-04-29T23:53:50.315" v="97" actId="1076"/>
          <ac:picMkLst>
            <pc:docMk/>
            <pc:sldMk cId="564078702" sldId="265"/>
            <ac:picMk id="7" creationId="{E953648C-C733-7582-A5A3-F81B0A641428}"/>
          </ac:picMkLst>
        </pc:picChg>
      </pc:sldChg>
      <pc:sldChg chg="modSp new mod">
        <pc:chgData name="Joseph Lopez" userId="818cfe1f-6a1e-42cd-8a99-5cf9c8e4b22e" providerId="ADAL" clId="{517A1281-B81F-45E1-97C1-2A3B2B02CCC0}" dt="2024-04-29T23:37:01.613" v="81" actId="20577"/>
        <pc:sldMkLst>
          <pc:docMk/>
          <pc:sldMk cId="1921795884" sldId="266"/>
        </pc:sldMkLst>
        <pc:spChg chg="mod">
          <ac:chgData name="Joseph Lopez" userId="818cfe1f-6a1e-42cd-8a99-5cf9c8e4b22e" providerId="ADAL" clId="{517A1281-B81F-45E1-97C1-2A3B2B02CCC0}" dt="2024-04-29T23:37:01.613" v="81" actId="20577"/>
          <ac:spMkLst>
            <pc:docMk/>
            <pc:sldMk cId="1921795884" sldId="266"/>
            <ac:spMk id="3" creationId="{299A9135-A867-4211-D0EF-0175B1C9EC85}"/>
          </ac:spMkLst>
        </pc:spChg>
      </pc:sldChg>
    </pc:docChg>
  </pc:docChgLst>
  <pc:docChgLst>
    <pc:chgData name="Rylee Ann Horney" userId="S::rah452@nau.edu::3a779213-aceb-43e0-875b-f0b359c3fe46" providerId="AD" clId="Web-{066C9C7B-0321-4610-9E11-D7DA222F1574}"/>
    <pc:docChg chg="addSld delSld modSld">
      <pc:chgData name="Rylee Ann Horney" userId="S::rah452@nau.edu::3a779213-aceb-43e0-875b-f0b359c3fe46" providerId="AD" clId="Web-{066C9C7B-0321-4610-9E11-D7DA222F1574}" dt="2024-09-26T23:23:51.121" v="20"/>
      <pc:docMkLst>
        <pc:docMk/>
      </pc:docMkLst>
      <pc:sldChg chg="addSp modSp">
        <pc:chgData name="Rylee Ann Horney" userId="S::rah452@nau.edu::3a779213-aceb-43e0-875b-f0b359c3fe46" providerId="AD" clId="Web-{066C9C7B-0321-4610-9E11-D7DA222F1574}" dt="2024-09-26T23:22:29.414" v="15" actId="1076"/>
        <pc:sldMkLst>
          <pc:docMk/>
          <pc:sldMk cId="4104959630" sldId="270"/>
        </pc:sldMkLst>
        <pc:picChg chg="add mod">
          <ac:chgData name="Rylee Ann Horney" userId="S::rah452@nau.edu::3a779213-aceb-43e0-875b-f0b359c3fe46" providerId="AD" clId="Web-{066C9C7B-0321-4610-9E11-D7DA222F1574}" dt="2024-09-26T23:22:29.414" v="15" actId="1076"/>
          <ac:picMkLst>
            <pc:docMk/>
            <pc:sldMk cId="4104959630" sldId="270"/>
            <ac:picMk id="3" creationId="{D72FBA21-7B02-CAD4-060B-27F1ABA5C678}"/>
          </ac:picMkLst>
        </pc:picChg>
      </pc:sldChg>
      <pc:sldChg chg="addSp delSp modSp new del mod modClrScheme chgLayout">
        <pc:chgData name="Rylee Ann Horney" userId="S::rah452@nau.edu::3a779213-aceb-43e0-875b-f0b359c3fe46" providerId="AD" clId="Web-{066C9C7B-0321-4610-9E11-D7DA222F1574}" dt="2024-09-26T23:23:51.121" v="20"/>
        <pc:sldMkLst>
          <pc:docMk/>
          <pc:sldMk cId="3787727969" sldId="271"/>
        </pc:sldMkLst>
        <pc:spChg chg="del">
          <ac:chgData name="Rylee Ann Horney" userId="S::rah452@nau.edu::3a779213-aceb-43e0-875b-f0b359c3fe46" providerId="AD" clId="Web-{066C9C7B-0321-4610-9E11-D7DA222F1574}" dt="2024-09-26T23:22:51.759" v="17"/>
          <ac:spMkLst>
            <pc:docMk/>
            <pc:sldMk cId="3787727969" sldId="271"/>
            <ac:spMk id="2" creationId="{1AC9C781-CE46-562E-4AE5-63DC25BDAC73}"/>
          </ac:spMkLst>
        </pc:spChg>
        <pc:spChg chg="del">
          <ac:chgData name="Rylee Ann Horney" userId="S::rah452@nau.edu::3a779213-aceb-43e0-875b-f0b359c3fe46" providerId="AD" clId="Web-{066C9C7B-0321-4610-9E11-D7DA222F1574}" dt="2024-09-26T23:22:51.759" v="17"/>
          <ac:spMkLst>
            <pc:docMk/>
            <pc:sldMk cId="3787727969" sldId="271"/>
            <ac:spMk id="3" creationId="{77223D45-E5B0-9B9B-32EE-2065D7C3ABF3}"/>
          </ac:spMkLst>
        </pc:spChg>
        <pc:spChg chg="del">
          <ac:chgData name="Rylee Ann Horney" userId="S::rah452@nau.edu::3a779213-aceb-43e0-875b-f0b359c3fe46" providerId="AD" clId="Web-{066C9C7B-0321-4610-9E11-D7DA222F1574}" dt="2024-09-26T23:22:51.759" v="17"/>
          <ac:spMkLst>
            <pc:docMk/>
            <pc:sldMk cId="3787727969" sldId="271"/>
            <ac:spMk id="4" creationId="{F9E7900F-B577-7E67-3265-2CF5EA95921A}"/>
          </ac:spMkLst>
        </pc:spChg>
        <pc:spChg chg="add mod">
          <ac:chgData name="Rylee Ann Horney" userId="S::rah452@nau.edu::3a779213-aceb-43e0-875b-f0b359c3fe46" providerId="AD" clId="Web-{066C9C7B-0321-4610-9E11-D7DA222F1574}" dt="2024-09-26T23:22:58.603" v="19" actId="1076"/>
          <ac:spMkLst>
            <pc:docMk/>
            <pc:sldMk cId="3787727969" sldId="271"/>
            <ac:spMk id="9" creationId="{A2789524-EF33-3BE9-BBF2-467499881F53}"/>
          </ac:spMkLst>
        </pc:spChg>
        <pc:spChg chg="add del mod">
          <ac:chgData name="Rylee Ann Horney" userId="S::rah452@nau.edu::3a779213-aceb-43e0-875b-f0b359c3fe46" providerId="AD" clId="Web-{066C9C7B-0321-4610-9E11-D7DA222F1574}" dt="2024-09-26T23:22:55.572" v="18"/>
          <ac:spMkLst>
            <pc:docMk/>
            <pc:sldMk cId="3787727969" sldId="271"/>
            <ac:spMk id="11" creationId="{05B32173-7505-2BE4-CE18-BDF181DC6903}"/>
          </ac:spMkLst>
        </pc:spChg>
      </pc:sldChg>
    </pc:docChg>
  </pc:docChgLst>
  <pc:docChgLst>
    <pc:chgData name="Keenan J Keams" userId="S::kk849@nau.edu::544586cf-31be-4b91-a58f-6d7cafb886aa" providerId="AD" clId="Web-{1BA9F7B1-9E6E-A137-643B-E4D57FFAAF2F}"/>
    <pc:docChg chg="addSld delSld modSld">
      <pc:chgData name="Keenan J Keams" userId="S::kk849@nau.edu::544586cf-31be-4b91-a58f-6d7cafb886aa" providerId="AD" clId="Web-{1BA9F7B1-9E6E-A137-643B-E4D57FFAAF2F}" dt="2024-09-27T00:33:41.184" v="46"/>
      <pc:docMkLst>
        <pc:docMk/>
      </pc:docMkLst>
      <pc:sldChg chg="addSp delSp modSp">
        <pc:chgData name="Keenan J Keams" userId="S::kk849@nau.edu::544586cf-31be-4b91-a58f-6d7cafb886aa" providerId="AD" clId="Web-{1BA9F7B1-9E6E-A137-643B-E4D57FFAAF2F}" dt="2024-09-27T00:21:26.131" v="23" actId="1076"/>
        <pc:sldMkLst>
          <pc:docMk/>
          <pc:sldMk cId="564078702" sldId="265"/>
        </pc:sldMkLst>
        <pc:spChg chg="mod">
          <ac:chgData name="Keenan J Keams" userId="S::kk849@nau.edu::544586cf-31be-4b91-a58f-6d7cafb886aa" providerId="AD" clId="Web-{1BA9F7B1-9E6E-A137-643B-E4D57FFAAF2F}" dt="2024-09-27T00:19:56.660" v="19" actId="20577"/>
          <ac:spMkLst>
            <pc:docMk/>
            <pc:sldMk cId="564078702" sldId="265"/>
            <ac:spMk id="12" creationId="{E448CF3C-E136-F876-62CD-B6B033D0654A}"/>
          </ac:spMkLst>
        </pc:spChg>
        <pc:picChg chg="add mod">
          <ac:chgData name="Keenan J Keams" userId="S::kk849@nau.edu::544586cf-31be-4b91-a58f-6d7cafb886aa" providerId="AD" clId="Web-{1BA9F7B1-9E6E-A137-643B-E4D57FFAAF2F}" dt="2024-09-27T00:21:26.131" v="23" actId="1076"/>
          <ac:picMkLst>
            <pc:docMk/>
            <pc:sldMk cId="564078702" sldId="265"/>
            <ac:picMk id="2" creationId="{08933673-239E-BD70-2259-81EE1280301F}"/>
          </ac:picMkLst>
        </pc:picChg>
        <pc:picChg chg="del">
          <ac:chgData name="Keenan J Keams" userId="S::kk849@nau.edu::544586cf-31be-4b91-a58f-6d7cafb886aa" providerId="AD" clId="Web-{1BA9F7B1-9E6E-A137-643B-E4D57FFAAF2F}" dt="2024-09-27T00:19:04.784" v="16"/>
          <ac:picMkLst>
            <pc:docMk/>
            <pc:sldMk cId="564078702" sldId="265"/>
            <ac:picMk id="9" creationId="{FA88E578-A4F8-FD4D-5B7A-ECC3890FFCE7}"/>
          </ac:picMkLst>
        </pc:picChg>
      </pc:sldChg>
      <pc:sldChg chg="modSp">
        <pc:chgData name="Keenan J Keams" userId="S::kk849@nau.edu::544586cf-31be-4b91-a58f-6d7cafb886aa" providerId="AD" clId="Web-{1BA9F7B1-9E6E-A137-643B-E4D57FFAAF2F}" dt="2024-09-27T00:15:25.732" v="15" actId="1076"/>
        <pc:sldMkLst>
          <pc:docMk/>
          <pc:sldMk cId="604905856" sldId="268"/>
        </pc:sldMkLst>
        <pc:picChg chg="mod">
          <ac:chgData name="Keenan J Keams" userId="S::kk849@nau.edu::544586cf-31be-4b91-a58f-6d7cafb886aa" providerId="AD" clId="Web-{1BA9F7B1-9E6E-A137-643B-E4D57FFAAF2F}" dt="2024-09-27T00:13:03.682" v="4" actId="14100"/>
          <ac:picMkLst>
            <pc:docMk/>
            <pc:sldMk cId="604905856" sldId="268"/>
            <ac:picMk id="4" creationId="{56A8E744-A0C5-771D-A790-9FADC9EBB305}"/>
          </ac:picMkLst>
        </pc:picChg>
        <pc:picChg chg="mod ord">
          <ac:chgData name="Keenan J Keams" userId="S::kk849@nau.edu::544586cf-31be-4b91-a58f-6d7cafb886aa" providerId="AD" clId="Web-{1BA9F7B1-9E6E-A137-643B-E4D57FFAAF2F}" dt="2024-09-27T00:15:25.732" v="15" actId="1076"/>
          <ac:picMkLst>
            <pc:docMk/>
            <pc:sldMk cId="604905856" sldId="268"/>
            <ac:picMk id="5" creationId="{7A74DCE8-F1DB-C035-F1E9-B15AAB985A6C}"/>
          </ac:picMkLst>
        </pc:picChg>
      </pc:sldChg>
      <pc:sldChg chg="new del">
        <pc:chgData name="Keenan J Keams" userId="S::kk849@nau.edu::544586cf-31be-4b91-a58f-6d7cafb886aa" providerId="AD" clId="Web-{1BA9F7B1-9E6E-A137-643B-E4D57FFAAF2F}" dt="2024-09-27T00:31:14.806" v="27"/>
        <pc:sldMkLst>
          <pc:docMk/>
          <pc:sldMk cId="1487738736" sldId="271"/>
        </pc:sldMkLst>
      </pc:sldChg>
      <pc:sldChg chg="new del">
        <pc:chgData name="Keenan J Keams" userId="S::kk849@nau.edu::544586cf-31be-4b91-a58f-6d7cafb886aa" providerId="AD" clId="Web-{1BA9F7B1-9E6E-A137-643B-E4D57FFAAF2F}" dt="2024-09-27T00:31:04.852" v="25"/>
        <pc:sldMkLst>
          <pc:docMk/>
          <pc:sldMk cId="2545468012" sldId="271"/>
        </pc:sldMkLst>
      </pc:sldChg>
      <pc:sldChg chg="delSp modSp new del">
        <pc:chgData name="Keenan J Keams" userId="S::kk849@nau.edu::544586cf-31be-4b91-a58f-6d7cafb886aa" providerId="AD" clId="Web-{1BA9F7B1-9E6E-A137-643B-E4D57FFAAF2F}" dt="2024-09-27T00:33:41.184" v="46"/>
        <pc:sldMkLst>
          <pc:docMk/>
          <pc:sldMk cId="4270655830" sldId="271"/>
        </pc:sldMkLst>
        <pc:spChg chg="mod">
          <ac:chgData name="Keenan J Keams" userId="S::kk849@nau.edu::544586cf-31be-4b91-a58f-6d7cafb886aa" providerId="AD" clId="Web-{1BA9F7B1-9E6E-A137-643B-E4D57FFAAF2F}" dt="2024-09-27T00:31:58.838" v="42" actId="20577"/>
          <ac:spMkLst>
            <pc:docMk/>
            <pc:sldMk cId="4270655830" sldId="271"/>
            <ac:spMk id="2" creationId="{E4AD49A3-EF52-C445-E84F-9308AA95F955}"/>
          </ac:spMkLst>
        </pc:spChg>
        <pc:spChg chg="del">
          <ac:chgData name="Keenan J Keams" userId="S::kk849@nau.edu::544586cf-31be-4b91-a58f-6d7cafb886aa" providerId="AD" clId="Web-{1BA9F7B1-9E6E-A137-643B-E4D57FFAAF2F}" dt="2024-09-27T00:31:37.603" v="29"/>
          <ac:spMkLst>
            <pc:docMk/>
            <pc:sldMk cId="4270655830" sldId="271"/>
            <ac:spMk id="3" creationId="{E1FFEC12-9B40-E1A0-1702-C8B2F22845B9}"/>
          </ac:spMkLst>
        </pc:spChg>
        <pc:spChg chg="mod">
          <ac:chgData name="Keenan J Keams" userId="S::kk849@nau.edu::544586cf-31be-4b91-a58f-6d7cafb886aa" providerId="AD" clId="Web-{1BA9F7B1-9E6E-A137-643B-E4D57FFAAF2F}" dt="2024-09-27T00:32:39.261" v="45" actId="20577"/>
          <ac:spMkLst>
            <pc:docMk/>
            <pc:sldMk cId="4270655830" sldId="271"/>
            <ac:spMk id="4" creationId="{D4A92FC1-E32C-45B3-9C6D-181E737A7BFD}"/>
          </ac:spMkLst>
        </pc:spChg>
      </pc:sldChg>
    </pc:docChg>
  </pc:docChgLst>
  <pc:docChgLst>
    <pc:chgData name="Rylee Ann Horney" userId="3a779213-aceb-43e0-875b-f0b359c3fe46" providerId="ADAL" clId="{C79FAA41-8F4C-43E0-BE1C-43E5D992DDF3}"/>
    <pc:docChg chg="undo custSel addSld delSld modSld sldOrd">
      <pc:chgData name="Rylee Ann Horney" userId="3a779213-aceb-43e0-875b-f0b359c3fe46" providerId="ADAL" clId="{C79FAA41-8F4C-43E0-BE1C-43E5D992DDF3}" dt="2024-11-14T04:39:47.771" v="2386" actId="14100"/>
      <pc:docMkLst>
        <pc:docMk/>
      </pc:docMkLst>
      <pc:sldChg chg="modSp mod">
        <pc:chgData name="Rylee Ann Horney" userId="3a779213-aceb-43e0-875b-f0b359c3fe46" providerId="ADAL" clId="{C79FAA41-8F4C-43E0-BE1C-43E5D992DDF3}" dt="2024-11-14T02:16:13.743" v="56" actId="1076"/>
        <pc:sldMkLst>
          <pc:docMk/>
          <pc:sldMk cId="2150756159" sldId="256"/>
        </pc:sldMkLst>
        <pc:spChg chg="mod">
          <ac:chgData name="Rylee Ann Horney" userId="3a779213-aceb-43e0-875b-f0b359c3fe46" providerId="ADAL" clId="{C79FAA41-8F4C-43E0-BE1C-43E5D992DDF3}" dt="2024-11-14T02:16:13.743" v="56" actId="1076"/>
          <ac:spMkLst>
            <pc:docMk/>
            <pc:sldMk cId="2150756159" sldId="256"/>
            <ac:spMk id="3" creationId="{A47A929C-F016-0E4C-BBA8-F90194F293AF}"/>
          </ac:spMkLst>
        </pc:spChg>
        <pc:spChg chg="mod">
          <ac:chgData name="Rylee Ann Horney" userId="3a779213-aceb-43e0-875b-f0b359c3fe46" providerId="ADAL" clId="{C79FAA41-8F4C-43E0-BE1C-43E5D992DDF3}" dt="2024-11-14T02:16:06.144" v="55" actId="20577"/>
          <ac:spMkLst>
            <pc:docMk/>
            <pc:sldMk cId="2150756159" sldId="256"/>
            <ac:spMk id="4" creationId="{652DB678-FFA9-2547-B22A-6C5EFA9C1F2B}"/>
          </ac:spMkLst>
        </pc:spChg>
      </pc:sldChg>
      <pc:sldChg chg="ord modTransition">
        <pc:chgData name="Rylee Ann Horney" userId="3a779213-aceb-43e0-875b-f0b359c3fe46" providerId="ADAL" clId="{C79FAA41-8F4C-43E0-BE1C-43E5D992DDF3}" dt="2024-11-14T03:31:37.910" v="1796"/>
        <pc:sldMkLst>
          <pc:docMk/>
          <pc:sldMk cId="470686281" sldId="263"/>
        </pc:sldMkLst>
      </pc:sldChg>
      <pc:sldChg chg="del">
        <pc:chgData name="Rylee Ann Horney" userId="3a779213-aceb-43e0-875b-f0b359c3fe46" providerId="ADAL" clId="{C79FAA41-8F4C-43E0-BE1C-43E5D992DDF3}" dt="2024-11-14T04:16:58.870" v="1863" actId="2696"/>
        <pc:sldMkLst>
          <pc:docMk/>
          <pc:sldMk cId="2865083940" sldId="264"/>
        </pc:sldMkLst>
      </pc:sldChg>
      <pc:sldChg chg="del">
        <pc:chgData name="Rylee Ann Horney" userId="3a779213-aceb-43e0-875b-f0b359c3fe46" providerId="ADAL" clId="{C79FAA41-8F4C-43E0-BE1C-43E5D992DDF3}" dt="2024-11-14T04:17:01.772" v="1864" actId="2696"/>
        <pc:sldMkLst>
          <pc:docMk/>
          <pc:sldMk cId="564078702" sldId="265"/>
        </pc:sldMkLst>
      </pc:sldChg>
      <pc:sldChg chg="ord">
        <pc:chgData name="Rylee Ann Horney" userId="3a779213-aceb-43e0-875b-f0b359c3fe46" providerId="ADAL" clId="{C79FAA41-8F4C-43E0-BE1C-43E5D992DDF3}" dt="2024-11-14T04:16:44.621" v="1862"/>
        <pc:sldMkLst>
          <pc:docMk/>
          <pc:sldMk cId="662566995" sldId="271"/>
        </pc:sldMkLst>
      </pc:sldChg>
      <pc:sldChg chg="del">
        <pc:chgData name="Rylee Ann Horney" userId="3a779213-aceb-43e0-875b-f0b359c3fe46" providerId="ADAL" clId="{C79FAA41-8F4C-43E0-BE1C-43E5D992DDF3}" dt="2024-11-14T02:35:47.323" v="456" actId="2696"/>
        <pc:sldMkLst>
          <pc:docMk/>
          <pc:sldMk cId="107614248" sldId="272"/>
        </pc:sldMkLst>
      </pc:sldChg>
      <pc:sldChg chg="del">
        <pc:chgData name="Rylee Ann Horney" userId="3a779213-aceb-43e0-875b-f0b359c3fe46" providerId="ADAL" clId="{C79FAA41-8F4C-43E0-BE1C-43E5D992DDF3}" dt="2024-11-14T02:35:44.543" v="455" actId="2696"/>
        <pc:sldMkLst>
          <pc:docMk/>
          <pc:sldMk cId="2105095788" sldId="273"/>
        </pc:sldMkLst>
      </pc:sldChg>
      <pc:sldChg chg="del">
        <pc:chgData name="Rylee Ann Horney" userId="3a779213-aceb-43e0-875b-f0b359c3fe46" providerId="ADAL" clId="{C79FAA41-8F4C-43E0-BE1C-43E5D992DDF3}" dt="2024-11-14T04:17:09.684" v="1865" actId="2696"/>
        <pc:sldMkLst>
          <pc:docMk/>
          <pc:sldMk cId="3662191826" sldId="274"/>
        </pc:sldMkLst>
      </pc:sldChg>
      <pc:sldChg chg="addSp delSp modSp new mod modClrScheme chgLayout">
        <pc:chgData name="Rylee Ann Horney" userId="3a779213-aceb-43e0-875b-f0b359c3fe46" providerId="ADAL" clId="{C79FAA41-8F4C-43E0-BE1C-43E5D992DDF3}" dt="2024-11-14T03:08:47.290" v="1569" actId="27636"/>
        <pc:sldMkLst>
          <pc:docMk/>
          <pc:sldMk cId="446956569" sldId="275"/>
        </pc:sldMkLst>
        <pc:spChg chg="del mod">
          <ac:chgData name="Rylee Ann Horney" userId="3a779213-aceb-43e0-875b-f0b359c3fe46" providerId="ADAL" clId="{C79FAA41-8F4C-43E0-BE1C-43E5D992DDF3}" dt="2024-11-14T03:00:03.548" v="917" actId="26606"/>
          <ac:spMkLst>
            <pc:docMk/>
            <pc:sldMk cId="446956569" sldId="275"/>
            <ac:spMk id="2" creationId="{00A6A822-159C-4F2B-9D48-971B8F668C70}"/>
          </ac:spMkLst>
        </pc:spChg>
        <pc:spChg chg="mod">
          <ac:chgData name="Rylee Ann Horney" userId="3a779213-aceb-43e0-875b-f0b359c3fe46" providerId="ADAL" clId="{C79FAA41-8F4C-43E0-BE1C-43E5D992DDF3}" dt="2024-11-14T03:03:38.114" v="1208" actId="1076"/>
          <ac:spMkLst>
            <pc:docMk/>
            <pc:sldMk cId="446956569" sldId="275"/>
            <ac:spMk id="3" creationId="{AABDB06E-093E-B71F-BC83-C6D2B78AC833}"/>
          </ac:spMkLst>
        </pc:spChg>
        <pc:spChg chg="add mod">
          <ac:chgData name="Rylee Ann Horney" userId="3a779213-aceb-43e0-875b-f0b359c3fe46" providerId="ADAL" clId="{C79FAA41-8F4C-43E0-BE1C-43E5D992DDF3}" dt="2024-11-14T03:05:44.356" v="1479" actId="114"/>
          <ac:spMkLst>
            <pc:docMk/>
            <pc:sldMk cId="446956569" sldId="275"/>
            <ac:spMk id="4" creationId="{5BD73D1D-DD97-BE6E-1D7A-2AAE46DEBEF4}"/>
          </ac:spMkLst>
        </pc:spChg>
        <pc:spChg chg="add del mod">
          <ac:chgData name="Rylee Ann Horney" userId="3a779213-aceb-43e0-875b-f0b359c3fe46" providerId="ADAL" clId="{C79FAA41-8F4C-43E0-BE1C-43E5D992DDF3}" dt="2024-11-14T03:00:13.365" v="918"/>
          <ac:spMkLst>
            <pc:docMk/>
            <pc:sldMk cId="446956569" sldId="275"/>
            <ac:spMk id="8" creationId="{2F08A223-4F9E-337B-478D-EC73D3FE21A9}"/>
          </ac:spMkLst>
        </pc:spChg>
        <pc:spChg chg="add del mod">
          <ac:chgData name="Rylee Ann Horney" userId="3a779213-aceb-43e0-875b-f0b359c3fe46" providerId="ADAL" clId="{C79FAA41-8F4C-43E0-BE1C-43E5D992DDF3}" dt="2024-11-14T03:00:26.030" v="921" actId="26606"/>
          <ac:spMkLst>
            <pc:docMk/>
            <pc:sldMk cId="446956569" sldId="275"/>
            <ac:spMk id="10" creationId="{E1746DB9-A82C-ACDD-5852-97C36AA3C22F}"/>
          </ac:spMkLst>
        </pc:spChg>
        <pc:spChg chg="add del mod">
          <ac:chgData name="Rylee Ann Horney" userId="3a779213-aceb-43e0-875b-f0b359c3fe46" providerId="ADAL" clId="{C79FAA41-8F4C-43E0-BE1C-43E5D992DDF3}" dt="2024-11-14T03:00:26.029" v="920" actId="26606"/>
          <ac:spMkLst>
            <pc:docMk/>
            <pc:sldMk cId="446956569" sldId="275"/>
            <ac:spMk id="2055" creationId="{2F170772-5727-54AB-A628-F482AB31D518}"/>
          </ac:spMkLst>
        </pc:spChg>
        <pc:spChg chg="add del">
          <ac:chgData name="Rylee Ann Horney" userId="3a779213-aceb-43e0-875b-f0b359c3fe46" providerId="ADAL" clId="{C79FAA41-8F4C-43E0-BE1C-43E5D992DDF3}" dt="2024-11-14T03:00:43.993" v="924" actId="26606"/>
          <ac:spMkLst>
            <pc:docMk/>
            <pc:sldMk cId="446956569" sldId="275"/>
            <ac:spMk id="2057" creationId="{BD0A73C4-0604-41C5-11EF-3AA00890C46B}"/>
          </ac:spMkLst>
        </pc:spChg>
        <pc:spChg chg="add del mod">
          <ac:chgData name="Rylee Ann Horney" userId="3a779213-aceb-43e0-875b-f0b359c3fe46" providerId="ADAL" clId="{C79FAA41-8F4C-43E0-BE1C-43E5D992DDF3}" dt="2024-11-14T03:00:43.989" v="923" actId="26606"/>
          <ac:spMkLst>
            <pc:docMk/>
            <pc:sldMk cId="446956569" sldId="275"/>
            <ac:spMk id="2062" creationId="{3A00EBDD-BE23-9753-B530-1EC0B9710A61}"/>
          </ac:spMkLst>
        </pc:spChg>
        <pc:spChg chg="add mod">
          <ac:chgData name="Rylee Ann Horney" userId="3a779213-aceb-43e0-875b-f0b359c3fe46" providerId="ADAL" clId="{C79FAA41-8F4C-43E0-BE1C-43E5D992DDF3}" dt="2024-11-14T03:08:47.290" v="1569" actId="27636"/>
          <ac:spMkLst>
            <pc:docMk/>
            <pc:sldMk cId="446956569" sldId="275"/>
            <ac:spMk id="2064" creationId="{FB4B5614-7E46-0A02-E25D-EAFE539D8376}"/>
          </ac:spMkLst>
        </pc:spChg>
        <pc:picChg chg="add mod">
          <ac:chgData name="Rylee Ann Horney" userId="3a779213-aceb-43e0-875b-f0b359c3fe46" providerId="ADAL" clId="{C79FAA41-8F4C-43E0-BE1C-43E5D992DDF3}" dt="2024-11-14T03:05:38.225" v="1477" actId="1076"/>
          <ac:picMkLst>
            <pc:docMk/>
            <pc:sldMk cId="446956569" sldId="275"/>
            <ac:picMk id="2050" creationId="{6BC00054-7CA8-2109-479D-FFE8B3E8B2E1}"/>
          </ac:picMkLst>
        </pc:picChg>
      </pc:sldChg>
      <pc:sldChg chg="modSp new mod">
        <pc:chgData name="Rylee Ann Horney" userId="3a779213-aceb-43e0-875b-f0b359c3fe46" providerId="ADAL" clId="{C79FAA41-8F4C-43E0-BE1C-43E5D992DDF3}" dt="2024-11-14T02:23:58.217" v="111" actId="20577"/>
        <pc:sldMkLst>
          <pc:docMk/>
          <pc:sldMk cId="886470506" sldId="276"/>
        </pc:sldMkLst>
        <pc:spChg chg="mod">
          <ac:chgData name="Rylee Ann Horney" userId="3a779213-aceb-43e0-875b-f0b359c3fe46" providerId="ADAL" clId="{C79FAA41-8F4C-43E0-BE1C-43E5D992DDF3}" dt="2024-11-14T02:23:49.888" v="96" actId="1076"/>
          <ac:spMkLst>
            <pc:docMk/>
            <pc:sldMk cId="886470506" sldId="276"/>
            <ac:spMk id="2" creationId="{DC666798-8C9C-B90C-75E5-CA8DEE58A1F6}"/>
          </ac:spMkLst>
        </pc:spChg>
        <pc:spChg chg="mod">
          <ac:chgData name="Rylee Ann Horney" userId="3a779213-aceb-43e0-875b-f0b359c3fe46" providerId="ADAL" clId="{C79FAA41-8F4C-43E0-BE1C-43E5D992DDF3}" dt="2024-11-14T02:23:58.217" v="111" actId="20577"/>
          <ac:spMkLst>
            <pc:docMk/>
            <pc:sldMk cId="886470506" sldId="276"/>
            <ac:spMk id="3" creationId="{EBA1AB6B-AE21-CEC2-2B53-58ADBAE2F587}"/>
          </ac:spMkLst>
        </pc:spChg>
      </pc:sldChg>
      <pc:sldChg chg="modSp new mod modTransition">
        <pc:chgData name="Rylee Ann Horney" userId="3a779213-aceb-43e0-875b-f0b359c3fe46" providerId="ADAL" clId="{C79FAA41-8F4C-43E0-BE1C-43E5D992DDF3}" dt="2024-11-14T03:30:04.858" v="1785"/>
        <pc:sldMkLst>
          <pc:docMk/>
          <pc:sldMk cId="2123570942" sldId="277"/>
        </pc:sldMkLst>
        <pc:spChg chg="mod">
          <ac:chgData name="Rylee Ann Horney" userId="3a779213-aceb-43e0-875b-f0b359c3fe46" providerId="ADAL" clId="{C79FAA41-8F4C-43E0-BE1C-43E5D992DDF3}" dt="2024-11-14T02:24:36.472" v="135" actId="1076"/>
          <ac:spMkLst>
            <pc:docMk/>
            <pc:sldMk cId="2123570942" sldId="277"/>
            <ac:spMk id="2" creationId="{7A070405-4365-F6A5-EEC4-AFF9B47AE581}"/>
          </ac:spMkLst>
        </pc:spChg>
        <pc:spChg chg="mod">
          <ac:chgData name="Rylee Ann Horney" userId="3a779213-aceb-43e0-875b-f0b359c3fe46" providerId="ADAL" clId="{C79FAA41-8F4C-43E0-BE1C-43E5D992DDF3}" dt="2024-11-14T02:24:18.421" v="131" actId="20577"/>
          <ac:spMkLst>
            <pc:docMk/>
            <pc:sldMk cId="2123570942" sldId="277"/>
            <ac:spMk id="3" creationId="{E1CB863B-54DE-F054-6CE5-AF5A69D31F83}"/>
          </ac:spMkLst>
        </pc:spChg>
      </pc:sldChg>
      <pc:sldChg chg="addSp delSp modSp new mod modClrScheme chgLayout">
        <pc:chgData name="Rylee Ann Horney" userId="3a779213-aceb-43e0-875b-f0b359c3fe46" providerId="ADAL" clId="{C79FAA41-8F4C-43E0-BE1C-43E5D992DDF3}" dt="2024-11-14T03:17:54.739" v="1680" actId="339"/>
        <pc:sldMkLst>
          <pc:docMk/>
          <pc:sldMk cId="1191719029" sldId="278"/>
        </pc:sldMkLst>
        <pc:spChg chg="add del mod ord">
          <ac:chgData name="Rylee Ann Horney" userId="3a779213-aceb-43e0-875b-f0b359c3fe46" providerId="ADAL" clId="{C79FAA41-8F4C-43E0-BE1C-43E5D992DDF3}" dt="2024-11-14T03:11:27.435" v="1581" actId="26606"/>
          <ac:spMkLst>
            <pc:docMk/>
            <pc:sldMk cId="1191719029" sldId="278"/>
            <ac:spMk id="2" creationId="{607D3F86-D12B-EA1C-CA94-57A6B8EE7C5C}"/>
          </ac:spMkLst>
        </pc:spChg>
        <pc:spChg chg="mod ord">
          <ac:chgData name="Rylee Ann Horney" userId="3a779213-aceb-43e0-875b-f0b359c3fe46" providerId="ADAL" clId="{C79FAA41-8F4C-43E0-BE1C-43E5D992DDF3}" dt="2024-11-14T03:11:27.435" v="1581" actId="26606"/>
          <ac:spMkLst>
            <pc:docMk/>
            <pc:sldMk cId="1191719029" sldId="278"/>
            <ac:spMk id="3" creationId="{E5AD4439-0E44-3093-0D71-11D950438816}"/>
          </ac:spMkLst>
        </pc:spChg>
        <pc:spChg chg="add del mod ord">
          <ac:chgData name="Rylee Ann Horney" userId="3a779213-aceb-43e0-875b-f0b359c3fe46" providerId="ADAL" clId="{C79FAA41-8F4C-43E0-BE1C-43E5D992DDF3}" dt="2024-11-14T02:59:56.880" v="916" actId="700"/>
          <ac:spMkLst>
            <pc:docMk/>
            <pc:sldMk cId="1191719029" sldId="278"/>
            <ac:spMk id="4" creationId="{625E0C7F-ECFA-DEB7-2539-FA69D26B2645}"/>
          </ac:spMkLst>
        </pc:spChg>
        <pc:spChg chg="add del mod ord">
          <ac:chgData name="Rylee Ann Horney" userId="3a779213-aceb-43e0-875b-f0b359c3fe46" providerId="ADAL" clId="{C79FAA41-8F4C-43E0-BE1C-43E5D992DDF3}" dt="2024-11-14T02:59:56.880" v="916" actId="700"/>
          <ac:spMkLst>
            <pc:docMk/>
            <pc:sldMk cId="1191719029" sldId="278"/>
            <ac:spMk id="5" creationId="{19742F6E-BAD7-B155-1DE4-39DEA7D04D82}"/>
          </ac:spMkLst>
        </pc:spChg>
        <pc:spChg chg="add del mod">
          <ac:chgData name="Rylee Ann Horney" userId="3a779213-aceb-43e0-875b-f0b359c3fe46" providerId="ADAL" clId="{C79FAA41-8F4C-43E0-BE1C-43E5D992DDF3}" dt="2024-11-14T03:11:27.402" v="1580" actId="26606"/>
          <ac:spMkLst>
            <pc:docMk/>
            <pc:sldMk cId="1191719029" sldId="278"/>
            <ac:spMk id="9" creationId="{BB5B7A48-191E-9065-D00C-78E6377DE665}"/>
          </ac:spMkLst>
        </pc:spChg>
        <pc:spChg chg="add del mod">
          <ac:chgData name="Rylee Ann Horney" userId="3a779213-aceb-43e0-875b-f0b359c3fe46" providerId="ADAL" clId="{C79FAA41-8F4C-43E0-BE1C-43E5D992DDF3}" dt="2024-11-14T02:59:54.636" v="913" actId="26606"/>
          <ac:spMkLst>
            <pc:docMk/>
            <pc:sldMk cId="1191719029" sldId="278"/>
            <ac:spMk id="1031" creationId="{A2383F9E-2A66-17EC-6121-4CAD036EE67A}"/>
          </ac:spMkLst>
        </pc:spChg>
        <pc:graphicFrameChg chg="add del mod">
          <ac:chgData name="Rylee Ann Horney" userId="3a779213-aceb-43e0-875b-f0b359c3fe46" providerId="ADAL" clId="{C79FAA41-8F4C-43E0-BE1C-43E5D992DDF3}" dt="2024-11-14T03:11:23.645" v="1578" actId="26606"/>
          <ac:graphicFrameMkLst>
            <pc:docMk/>
            <pc:sldMk cId="1191719029" sldId="278"/>
            <ac:graphicFrameMk id="6" creationId="{D0D8DC90-CE4F-5EF9-E387-4A2500792BC6}"/>
          </ac:graphicFrameMkLst>
        </pc:graphicFrameChg>
        <pc:graphicFrameChg chg="add del mod">
          <ac:chgData name="Rylee Ann Horney" userId="3a779213-aceb-43e0-875b-f0b359c3fe46" providerId="ADAL" clId="{C79FAA41-8F4C-43E0-BE1C-43E5D992DDF3}" dt="2024-11-14T03:11:27.402" v="1580" actId="26606"/>
          <ac:graphicFrameMkLst>
            <pc:docMk/>
            <pc:sldMk cId="1191719029" sldId="278"/>
            <ac:graphicFrameMk id="8" creationId="{C5B80F8E-91F2-0637-AAC2-4C78D7C0B5EE}"/>
          </ac:graphicFrameMkLst>
        </pc:graphicFrameChg>
        <pc:graphicFrameChg chg="add mod modGraphic">
          <ac:chgData name="Rylee Ann Horney" userId="3a779213-aceb-43e0-875b-f0b359c3fe46" providerId="ADAL" clId="{C79FAA41-8F4C-43E0-BE1C-43E5D992DDF3}" dt="2024-11-14T03:17:54.739" v="1680" actId="339"/>
          <ac:graphicFrameMkLst>
            <pc:docMk/>
            <pc:sldMk cId="1191719029" sldId="278"/>
            <ac:graphicFrameMk id="11" creationId="{D0D8DC90-CE4F-5EF9-E387-4A2500792BC6}"/>
          </ac:graphicFrameMkLst>
        </pc:graphicFrameChg>
        <pc:picChg chg="add mod">
          <ac:chgData name="Rylee Ann Horney" userId="3a779213-aceb-43e0-875b-f0b359c3fe46" providerId="ADAL" clId="{C79FAA41-8F4C-43E0-BE1C-43E5D992DDF3}" dt="2024-11-14T02:59:55.896" v="915"/>
          <ac:picMkLst>
            <pc:docMk/>
            <pc:sldMk cId="1191719029" sldId="278"/>
            <ac:picMk id="1026" creationId="{3CB31691-DA77-4B94-758B-230C0FED3FB1}"/>
          </ac:picMkLst>
        </pc:picChg>
      </pc:sldChg>
      <pc:sldChg chg="addSp delSp modSp new mod modTransition modClrScheme chgLayout">
        <pc:chgData name="Rylee Ann Horney" userId="3a779213-aceb-43e0-875b-f0b359c3fe46" providerId="ADAL" clId="{C79FAA41-8F4C-43E0-BE1C-43E5D992DDF3}" dt="2024-11-14T03:30:44.746" v="1789"/>
        <pc:sldMkLst>
          <pc:docMk/>
          <pc:sldMk cId="3422295255" sldId="279"/>
        </pc:sldMkLst>
        <pc:spChg chg="del mod">
          <ac:chgData name="Rylee Ann Horney" userId="3a779213-aceb-43e0-875b-f0b359c3fe46" providerId="ADAL" clId="{C79FAA41-8F4C-43E0-BE1C-43E5D992DDF3}" dt="2024-11-14T03:24:59.086" v="1719" actId="26606"/>
          <ac:spMkLst>
            <pc:docMk/>
            <pc:sldMk cId="3422295255" sldId="279"/>
            <ac:spMk id="2" creationId="{56BFD446-C612-BE68-EEE4-A2F4C826B2E6}"/>
          </ac:spMkLst>
        </pc:spChg>
        <pc:spChg chg="mod">
          <ac:chgData name="Rylee Ann Horney" userId="3a779213-aceb-43e0-875b-f0b359c3fe46" providerId="ADAL" clId="{C79FAA41-8F4C-43E0-BE1C-43E5D992DDF3}" dt="2024-11-14T03:25:43.938" v="1728" actId="1076"/>
          <ac:spMkLst>
            <pc:docMk/>
            <pc:sldMk cId="3422295255" sldId="279"/>
            <ac:spMk id="3" creationId="{C7873824-910F-5EF8-04CB-831BAFBD8456}"/>
          </ac:spMkLst>
        </pc:spChg>
        <pc:spChg chg="add del mod">
          <ac:chgData name="Rylee Ann Horney" userId="3a779213-aceb-43e0-875b-f0b359c3fe46" providerId="ADAL" clId="{C79FAA41-8F4C-43E0-BE1C-43E5D992DDF3}" dt="2024-11-14T03:25:13.867" v="1721" actId="478"/>
          <ac:spMkLst>
            <pc:docMk/>
            <pc:sldMk cId="3422295255" sldId="279"/>
            <ac:spMk id="9" creationId="{26EC942F-B44A-91E3-5580-AB2307F7879D}"/>
          </ac:spMkLst>
        </pc:spChg>
        <pc:graphicFrameChg chg="add mod">
          <ac:chgData name="Rylee Ann Horney" userId="3a779213-aceb-43e0-875b-f0b359c3fe46" providerId="ADAL" clId="{C79FAA41-8F4C-43E0-BE1C-43E5D992DDF3}" dt="2024-11-14T03:28:33.626" v="1781" actId="1076"/>
          <ac:graphicFrameMkLst>
            <pc:docMk/>
            <pc:sldMk cId="3422295255" sldId="279"/>
            <ac:graphicFrameMk id="5" creationId="{B3378AD2-2482-5749-CFB5-34C979AC1A6F}"/>
          </ac:graphicFrameMkLst>
        </pc:graphicFrameChg>
      </pc:sldChg>
      <pc:sldChg chg="addSp delSp modSp new mod">
        <pc:chgData name="Rylee Ann Horney" userId="3a779213-aceb-43e0-875b-f0b359c3fe46" providerId="ADAL" clId="{C79FAA41-8F4C-43E0-BE1C-43E5D992DDF3}" dt="2024-11-14T03:56:07.854" v="1822" actId="14100"/>
        <pc:sldMkLst>
          <pc:docMk/>
          <pc:sldMk cId="3480765498" sldId="280"/>
        </pc:sldMkLst>
        <pc:spChg chg="del mod">
          <ac:chgData name="Rylee Ann Horney" userId="3a779213-aceb-43e0-875b-f0b359c3fe46" providerId="ADAL" clId="{C79FAA41-8F4C-43E0-BE1C-43E5D992DDF3}" dt="2024-11-14T03:55:29.686" v="1813" actId="22"/>
          <ac:spMkLst>
            <pc:docMk/>
            <pc:sldMk cId="3480765498" sldId="280"/>
            <ac:spMk id="2" creationId="{A1F18B15-7F2C-C90C-551C-EDB916B71A44}"/>
          </ac:spMkLst>
        </pc:spChg>
        <pc:spChg chg="mod">
          <ac:chgData name="Rylee Ann Horney" userId="3a779213-aceb-43e0-875b-f0b359c3fe46" providerId="ADAL" clId="{C79FAA41-8F4C-43E0-BE1C-43E5D992DDF3}" dt="2024-11-14T03:55:40.878" v="1814" actId="26606"/>
          <ac:spMkLst>
            <pc:docMk/>
            <pc:sldMk cId="3480765498" sldId="280"/>
            <ac:spMk id="3" creationId="{EF1BCE52-280D-AA00-3D00-7B42E4705B63}"/>
          </ac:spMkLst>
        </pc:spChg>
        <pc:picChg chg="add mod ord">
          <ac:chgData name="Rylee Ann Horney" userId="3a779213-aceb-43e0-875b-f0b359c3fe46" providerId="ADAL" clId="{C79FAA41-8F4C-43E0-BE1C-43E5D992DDF3}" dt="2024-11-14T03:56:07.854" v="1822" actId="14100"/>
          <ac:picMkLst>
            <pc:docMk/>
            <pc:sldMk cId="3480765498" sldId="280"/>
            <ac:picMk id="5" creationId="{A92F955C-63A4-D836-AAC7-2F512ED45D1C}"/>
          </ac:picMkLst>
        </pc:picChg>
      </pc:sldChg>
      <pc:sldChg chg="addSp delSp modSp new mod modTransition modClrScheme chgLayout">
        <pc:chgData name="Rylee Ann Horney" userId="3a779213-aceb-43e0-875b-f0b359c3fe46" providerId="ADAL" clId="{C79FAA41-8F4C-43E0-BE1C-43E5D992DDF3}" dt="2024-11-14T03:57:40.268" v="1839" actId="20577"/>
        <pc:sldMkLst>
          <pc:docMk/>
          <pc:sldMk cId="2890168926" sldId="281"/>
        </pc:sldMkLst>
        <pc:spChg chg="mod">
          <ac:chgData name="Rylee Ann Horney" userId="3a779213-aceb-43e0-875b-f0b359c3fe46" providerId="ADAL" clId="{C79FAA41-8F4C-43E0-BE1C-43E5D992DDF3}" dt="2024-11-14T03:57:40.268" v="1839" actId="20577"/>
          <ac:spMkLst>
            <pc:docMk/>
            <pc:sldMk cId="2890168926" sldId="281"/>
            <ac:spMk id="2" creationId="{69DB85D1-F304-6CD1-C2E2-60F255C30F00}"/>
          </ac:spMkLst>
        </pc:spChg>
        <pc:spChg chg="del">
          <ac:chgData name="Rylee Ann Horney" userId="3a779213-aceb-43e0-875b-f0b359c3fe46" providerId="ADAL" clId="{C79FAA41-8F4C-43E0-BE1C-43E5D992DDF3}" dt="2024-11-14T02:27:02.638" v="240" actId="478"/>
          <ac:spMkLst>
            <pc:docMk/>
            <pc:sldMk cId="2890168926" sldId="281"/>
            <ac:spMk id="3" creationId="{B4F3F67A-C68A-BE02-DD15-1A44E758882A}"/>
          </ac:spMkLst>
        </pc:spChg>
        <pc:spChg chg="add del mod">
          <ac:chgData name="Rylee Ann Horney" userId="3a779213-aceb-43e0-875b-f0b359c3fe46" providerId="ADAL" clId="{C79FAA41-8F4C-43E0-BE1C-43E5D992DDF3}" dt="2024-11-14T02:32:02.150" v="352" actId="478"/>
          <ac:spMkLst>
            <pc:docMk/>
            <pc:sldMk cId="2890168926" sldId="281"/>
            <ac:spMk id="7" creationId="{57EF0736-78E1-A693-254B-813207BFA110}"/>
          </ac:spMkLst>
        </pc:spChg>
      </pc:sldChg>
      <pc:sldChg chg="addSp delSp modSp mod modTransition modClrScheme chgLayout">
        <pc:chgData name="Rylee Ann Horney" userId="3a779213-aceb-43e0-875b-f0b359c3fe46" providerId="ADAL" clId="{C79FAA41-8F4C-43E0-BE1C-43E5D992DDF3}" dt="2024-11-14T03:57:46" v="1846" actId="20577"/>
        <pc:sldMkLst>
          <pc:docMk/>
          <pc:sldMk cId="516053590" sldId="282"/>
        </pc:sldMkLst>
        <pc:spChg chg="mod">
          <ac:chgData name="Rylee Ann Horney" userId="3a779213-aceb-43e0-875b-f0b359c3fe46" providerId="ADAL" clId="{C79FAA41-8F4C-43E0-BE1C-43E5D992DDF3}" dt="2024-11-14T03:57:46" v="1846" actId="20577"/>
          <ac:spMkLst>
            <pc:docMk/>
            <pc:sldMk cId="516053590" sldId="282"/>
            <ac:spMk id="2" creationId="{69DB85D1-F304-6CD1-C2E2-60F255C30F00}"/>
          </ac:spMkLst>
        </pc:spChg>
        <pc:spChg chg="add del mod">
          <ac:chgData name="Rylee Ann Horney" userId="3a779213-aceb-43e0-875b-f0b359c3fe46" providerId="ADAL" clId="{C79FAA41-8F4C-43E0-BE1C-43E5D992DDF3}" dt="2024-11-14T02:31:46.052" v="347" actId="478"/>
          <ac:spMkLst>
            <pc:docMk/>
            <pc:sldMk cId="516053590" sldId="282"/>
            <ac:spMk id="7" creationId="{E4926311-4C93-7A9A-9A7F-D344BE2EE242}"/>
          </ac:spMkLst>
        </pc:spChg>
      </pc:sldChg>
      <pc:sldChg chg="addSp delSp modSp mod modTransition modClrScheme chgLayout">
        <pc:chgData name="Rylee Ann Horney" userId="3a779213-aceb-43e0-875b-f0b359c3fe46" providerId="ADAL" clId="{C79FAA41-8F4C-43E0-BE1C-43E5D992DDF3}" dt="2024-11-14T03:33:42.794" v="1810" actId="1076"/>
        <pc:sldMkLst>
          <pc:docMk/>
          <pc:sldMk cId="3780704970" sldId="283"/>
        </pc:sldMkLst>
        <pc:spChg chg="mod">
          <ac:chgData name="Rylee Ann Horney" userId="3a779213-aceb-43e0-875b-f0b359c3fe46" providerId="ADAL" clId="{C79FAA41-8F4C-43E0-BE1C-43E5D992DDF3}" dt="2024-11-14T03:33:42.794" v="1810" actId="1076"/>
          <ac:spMkLst>
            <pc:docMk/>
            <pc:sldMk cId="3780704970" sldId="283"/>
            <ac:spMk id="2" creationId="{69DB85D1-F304-6CD1-C2E2-60F255C30F00}"/>
          </ac:spMkLst>
        </pc:spChg>
        <pc:spChg chg="add del mod">
          <ac:chgData name="Rylee Ann Horney" userId="3a779213-aceb-43e0-875b-f0b359c3fe46" providerId="ADAL" clId="{C79FAA41-8F4C-43E0-BE1C-43E5D992DDF3}" dt="2024-11-14T02:31:11.541" v="337" actId="478"/>
          <ac:spMkLst>
            <pc:docMk/>
            <pc:sldMk cId="3780704970" sldId="283"/>
            <ac:spMk id="7" creationId="{AE4A2541-7261-8269-D753-D0A1F926CB9D}"/>
          </ac:spMkLst>
        </pc:spChg>
      </pc:sldChg>
      <pc:sldChg chg="addSp delSp modSp new mod modClrScheme chgLayout">
        <pc:chgData name="Rylee Ann Horney" userId="3a779213-aceb-43e0-875b-f0b359c3fe46" providerId="ADAL" clId="{C79FAA41-8F4C-43E0-BE1C-43E5D992DDF3}" dt="2024-11-14T02:29:26.120" v="306" actId="20577"/>
        <pc:sldMkLst>
          <pc:docMk/>
          <pc:sldMk cId="2760948846" sldId="284"/>
        </pc:sldMkLst>
        <pc:spChg chg="del mod ord">
          <ac:chgData name="Rylee Ann Horney" userId="3a779213-aceb-43e0-875b-f0b359c3fe46" providerId="ADAL" clId="{C79FAA41-8F4C-43E0-BE1C-43E5D992DDF3}" dt="2024-11-14T02:28:59.592" v="282" actId="700"/>
          <ac:spMkLst>
            <pc:docMk/>
            <pc:sldMk cId="2760948846" sldId="284"/>
            <ac:spMk id="2" creationId="{A767B26D-8C1A-936F-E448-7021BC1EFE84}"/>
          </ac:spMkLst>
        </pc:spChg>
        <pc:spChg chg="del mod ord">
          <ac:chgData name="Rylee Ann Horney" userId="3a779213-aceb-43e0-875b-f0b359c3fe46" providerId="ADAL" clId="{C79FAA41-8F4C-43E0-BE1C-43E5D992DDF3}" dt="2024-11-14T02:28:59.592" v="282" actId="700"/>
          <ac:spMkLst>
            <pc:docMk/>
            <pc:sldMk cId="2760948846" sldId="284"/>
            <ac:spMk id="3" creationId="{2DB29735-3AE8-896F-0CEE-6192205F851C}"/>
          </ac:spMkLst>
        </pc:spChg>
        <pc:spChg chg="add mod ord">
          <ac:chgData name="Rylee Ann Horney" userId="3a779213-aceb-43e0-875b-f0b359c3fe46" providerId="ADAL" clId="{C79FAA41-8F4C-43E0-BE1C-43E5D992DDF3}" dt="2024-11-14T02:29:26.120" v="306" actId="20577"/>
          <ac:spMkLst>
            <pc:docMk/>
            <pc:sldMk cId="2760948846" sldId="284"/>
            <ac:spMk id="4" creationId="{A35F99D5-9F68-B17B-36BB-C0E161E9B4F9}"/>
          </ac:spMkLst>
        </pc:spChg>
        <pc:spChg chg="add mod ord">
          <ac:chgData name="Rylee Ann Horney" userId="3a779213-aceb-43e0-875b-f0b359c3fe46" providerId="ADAL" clId="{C79FAA41-8F4C-43E0-BE1C-43E5D992DDF3}" dt="2024-11-14T02:29:16.852" v="286" actId="1076"/>
          <ac:spMkLst>
            <pc:docMk/>
            <pc:sldMk cId="2760948846" sldId="284"/>
            <ac:spMk id="5" creationId="{35F69EFB-F38A-7BB7-14DD-351FDCB5D201}"/>
          </ac:spMkLst>
        </pc:spChg>
      </pc:sldChg>
      <pc:sldChg chg="modSp new mod">
        <pc:chgData name="Rylee Ann Horney" userId="3a779213-aceb-43e0-875b-f0b359c3fe46" providerId="ADAL" clId="{C79FAA41-8F4C-43E0-BE1C-43E5D992DDF3}" dt="2024-11-14T02:29:54.008" v="335" actId="20577"/>
        <pc:sldMkLst>
          <pc:docMk/>
          <pc:sldMk cId="3161425043" sldId="285"/>
        </pc:sldMkLst>
        <pc:spChg chg="mod">
          <ac:chgData name="Rylee Ann Horney" userId="3a779213-aceb-43e0-875b-f0b359c3fe46" providerId="ADAL" clId="{C79FAA41-8F4C-43E0-BE1C-43E5D992DDF3}" dt="2024-11-14T02:29:44.580" v="310" actId="14100"/>
          <ac:spMkLst>
            <pc:docMk/>
            <pc:sldMk cId="3161425043" sldId="285"/>
            <ac:spMk id="2" creationId="{D105E844-BCCE-9AF3-BA89-AA5511B067C3}"/>
          </ac:spMkLst>
        </pc:spChg>
        <pc:spChg chg="mod">
          <ac:chgData name="Rylee Ann Horney" userId="3a779213-aceb-43e0-875b-f0b359c3fe46" providerId="ADAL" clId="{C79FAA41-8F4C-43E0-BE1C-43E5D992DDF3}" dt="2024-11-14T02:29:54.008" v="335" actId="20577"/>
          <ac:spMkLst>
            <pc:docMk/>
            <pc:sldMk cId="3161425043" sldId="285"/>
            <ac:spMk id="3" creationId="{E486D5E6-F510-8CD7-851F-57932C536CF5}"/>
          </ac:spMkLst>
        </pc:spChg>
      </pc:sldChg>
      <pc:sldChg chg="modSp new mod">
        <pc:chgData name="Rylee Ann Horney" userId="3a779213-aceb-43e0-875b-f0b359c3fe46" providerId="ADAL" clId="{C79FAA41-8F4C-43E0-BE1C-43E5D992DDF3}" dt="2024-11-14T02:34:02.086" v="382" actId="14100"/>
        <pc:sldMkLst>
          <pc:docMk/>
          <pc:sldMk cId="1959034985" sldId="286"/>
        </pc:sldMkLst>
        <pc:spChg chg="mod">
          <ac:chgData name="Rylee Ann Horney" userId="3a779213-aceb-43e0-875b-f0b359c3fe46" providerId="ADAL" clId="{C79FAA41-8F4C-43E0-BE1C-43E5D992DDF3}" dt="2024-11-14T02:34:02.086" v="382" actId="14100"/>
          <ac:spMkLst>
            <pc:docMk/>
            <pc:sldMk cId="1959034985" sldId="286"/>
            <ac:spMk id="2" creationId="{0B320E39-E576-8CE3-7247-B212CE4EED58}"/>
          </ac:spMkLst>
        </pc:spChg>
        <pc:spChg chg="mod">
          <ac:chgData name="Rylee Ann Horney" userId="3a779213-aceb-43e0-875b-f0b359c3fe46" providerId="ADAL" clId="{C79FAA41-8F4C-43E0-BE1C-43E5D992DDF3}" dt="2024-11-14T02:33:45.234" v="378" actId="20577"/>
          <ac:spMkLst>
            <pc:docMk/>
            <pc:sldMk cId="1959034985" sldId="286"/>
            <ac:spMk id="3" creationId="{42A9F0F9-E5FE-4A3B-77AC-25921C99806B}"/>
          </ac:spMkLst>
        </pc:spChg>
      </pc:sldChg>
      <pc:sldChg chg="delSp modSp new mod modTransition">
        <pc:chgData name="Rylee Ann Horney" userId="3a779213-aceb-43e0-875b-f0b359c3fe46" providerId="ADAL" clId="{C79FAA41-8F4C-43E0-BE1C-43E5D992DDF3}" dt="2024-11-14T03:32:26.344" v="1802"/>
        <pc:sldMkLst>
          <pc:docMk/>
          <pc:sldMk cId="3901318538" sldId="287"/>
        </pc:sldMkLst>
        <pc:spChg chg="mod">
          <ac:chgData name="Rylee Ann Horney" userId="3a779213-aceb-43e0-875b-f0b359c3fe46" providerId="ADAL" clId="{C79FAA41-8F4C-43E0-BE1C-43E5D992DDF3}" dt="2024-11-14T02:34:52.818" v="424" actId="1076"/>
          <ac:spMkLst>
            <pc:docMk/>
            <pc:sldMk cId="3901318538" sldId="287"/>
            <ac:spMk id="2" creationId="{47A1FFB2-47B4-222A-DCAB-70BC13C5C586}"/>
          </ac:spMkLst>
        </pc:spChg>
        <pc:spChg chg="del">
          <ac:chgData name="Rylee Ann Horney" userId="3a779213-aceb-43e0-875b-f0b359c3fe46" providerId="ADAL" clId="{C79FAA41-8F4C-43E0-BE1C-43E5D992DDF3}" dt="2024-11-14T02:34:23.112" v="384" actId="478"/>
          <ac:spMkLst>
            <pc:docMk/>
            <pc:sldMk cId="3901318538" sldId="287"/>
            <ac:spMk id="3" creationId="{6CB600C6-9A60-DF70-90CE-76C9AAD72052}"/>
          </ac:spMkLst>
        </pc:spChg>
      </pc:sldChg>
      <pc:sldChg chg="addSp delSp modSp new mod modClrScheme chgLayout">
        <pc:chgData name="Rylee Ann Horney" userId="3a779213-aceb-43e0-875b-f0b359c3fe46" providerId="ADAL" clId="{C79FAA41-8F4C-43E0-BE1C-43E5D992DDF3}" dt="2024-11-14T04:13:23.961" v="1860" actId="14100"/>
        <pc:sldMkLst>
          <pc:docMk/>
          <pc:sldMk cId="3837363852" sldId="288"/>
        </pc:sldMkLst>
        <pc:spChg chg="del mod">
          <ac:chgData name="Rylee Ann Horney" userId="3a779213-aceb-43e0-875b-f0b359c3fe46" providerId="ADAL" clId="{C79FAA41-8F4C-43E0-BE1C-43E5D992DDF3}" dt="2024-11-14T04:11:59.440" v="1847"/>
          <ac:spMkLst>
            <pc:docMk/>
            <pc:sldMk cId="3837363852" sldId="288"/>
            <ac:spMk id="2" creationId="{C7C776A1-2749-D2F8-3C94-E1C7D9FFFD7C}"/>
          </ac:spMkLst>
        </pc:spChg>
        <pc:spChg chg="mod">
          <ac:chgData name="Rylee Ann Horney" userId="3a779213-aceb-43e0-875b-f0b359c3fe46" providerId="ADAL" clId="{C79FAA41-8F4C-43E0-BE1C-43E5D992DDF3}" dt="2024-11-14T04:12:32.295" v="1851" actId="1076"/>
          <ac:spMkLst>
            <pc:docMk/>
            <pc:sldMk cId="3837363852" sldId="288"/>
            <ac:spMk id="3" creationId="{B494BAB4-9FE1-E712-86FA-BD3ABB1EE224}"/>
          </ac:spMkLst>
        </pc:spChg>
        <pc:spChg chg="add del mod">
          <ac:chgData name="Rylee Ann Horney" userId="3a779213-aceb-43e0-875b-f0b359c3fe46" providerId="ADAL" clId="{C79FAA41-8F4C-43E0-BE1C-43E5D992DDF3}" dt="2024-11-14T04:12:45.255" v="1855" actId="478"/>
          <ac:spMkLst>
            <pc:docMk/>
            <pc:sldMk cId="3837363852" sldId="288"/>
            <ac:spMk id="5" creationId="{00744074-BEB7-EF6D-BC72-0D4E2CEF20E0}"/>
          </ac:spMkLst>
        </pc:spChg>
        <pc:spChg chg="add del mod">
          <ac:chgData name="Rylee Ann Horney" userId="3a779213-aceb-43e0-875b-f0b359c3fe46" providerId="ADAL" clId="{C79FAA41-8F4C-43E0-BE1C-43E5D992DDF3}" dt="2024-11-14T04:12:20.883" v="1849" actId="478"/>
          <ac:spMkLst>
            <pc:docMk/>
            <pc:sldMk cId="3837363852" sldId="288"/>
            <ac:spMk id="3079" creationId="{8C0B45E2-DC19-6FAA-9609-F381CD848A25}"/>
          </ac:spMkLst>
        </pc:spChg>
        <pc:picChg chg="add del mod">
          <ac:chgData name="Rylee Ann Horney" userId="3a779213-aceb-43e0-875b-f0b359c3fe46" providerId="ADAL" clId="{C79FAA41-8F4C-43E0-BE1C-43E5D992DDF3}" dt="2024-11-14T04:12:42.277" v="1853" actId="478"/>
          <ac:picMkLst>
            <pc:docMk/>
            <pc:sldMk cId="3837363852" sldId="288"/>
            <ac:picMk id="3074" creationId="{09557DE7-899E-9EBF-732F-DF883FBC2BD0}"/>
          </ac:picMkLst>
        </pc:picChg>
        <pc:picChg chg="add mod">
          <ac:chgData name="Rylee Ann Horney" userId="3a779213-aceb-43e0-875b-f0b359c3fe46" providerId="ADAL" clId="{C79FAA41-8F4C-43E0-BE1C-43E5D992DDF3}" dt="2024-11-14T04:13:23.961" v="1860" actId="14100"/>
          <ac:picMkLst>
            <pc:docMk/>
            <pc:sldMk cId="3837363852" sldId="288"/>
            <ac:picMk id="3076" creationId="{880414D3-CB98-006F-DBAA-3C0A4A66B2F9}"/>
          </ac:picMkLst>
        </pc:picChg>
      </pc:sldChg>
      <pc:sldChg chg="modSp add mod">
        <pc:chgData name="Rylee Ann Horney" userId="3a779213-aceb-43e0-875b-f0b359c3fe46" providerId="ADAL" clId="{C79FAA41-8F4C-43E0-BE1C-43E5D992DDF3}" dt="2024-11-14T02:36:47.320" v="475" actId="20577"/>
        <pc:sldMkLst>
          <pc:docMk/>
          <pc:sldMk cId="3241297526" sldId="289"/>
        </pc:sldMkLst>
        <pc:spChg chg="mod">
          <ac:chgData name="Rylee Ann Horney" userId="3a779213-aceb-43e0-875b-f0b359c3fe46" providerId="ADAL" clId="{C79FAA41-8F4C-43E0-BE1C-43E5D992DDF3}" dt="2024-11-14T02:36:47.320" v="475" actId="20577"/>
          <ac:spMkLst>
            <pc:docMk/>
            <pc:sldMk cId="3241297526" sldId="289"/>
            <ac:spMk id="3" creationId="{B494BAB4-9FE1-E712-86FA-BD3ABB1EE224}"/>
          </ac:spMkLst>
        </pc:spChg>
      </pc:sldChg>
      <pc:sldChg chg="modSp add mod">
        <pc:chgData name="Rylee Ann Horney" userId="3a779213-aceb-43e0-875b-f0b359c3fe46" providerId="ADAL" clId="{C79FAA41-8F4C-43E0-BE1C-43E5D992DDF3}" dt="2024-11-14T02:37:01.706" v="494" actId="20577"/>
        <pc:sldMkLst>
          <pc:docMk/>
          <pc:sldMk cId="1209678880" sldId="290"/>
        </pc:sldMkLst>
        <pc:spChg chg="mod">
          <ac:chgData name="Rylee Ann Horney" userId="3a779213-aceb-43e0-875b-f0b359c3fe46" providerId="ADAL" clId="{C79FAA41-8F4C-43E0-BE1C-43E5D992DDF3}" dt="2024-11-14T02:37:01.706" v="494" actId="20577"/>
          <ac:spMkLst>
            <pc:docMk/>
            <pc:sldMk cId="1209678880" sldId="290"/>
            <ac:spMk id="3" creationId="{B494BAB4-9FE1-E712-86FA-BD3ABB1EE224}"/>
          </ac:spMkLst>
        </pc:spChg>
      </pc:sldChg>
      <pc:sldChg chg="modSp add mod">
        <pc:chgData name="Rylee Ann Horney" userId="3a779213-aceb-43e0-875b-f0b359c3fe46" providerId="ADAL" clId="{C79FAA41-8F4C-43E0-BE1C-43E5D992DDF3}" dt="2024-11-14T02:37:12.404" v="512" actId="20577"/>
        <pc:sldMkLst>
          <pc:docMk/>
          <pc:sldMk cId="2920213499" sldId="291"/>
        </pc:sldMkLst>
        <pc:spChg chg="mod">
          <ac:chgData name="Rylee Ann Horney" userId="3a779213-aceb-43e0-875b-f0b359c3fe46" providerId="ADAL" clId="{C79FAA41-8F4C-43E0-BE1C-43E5D992DDF3}" dt="2024-11-14T02:37:12.404" v="512" actId="20577"/>
          <ac:spMkLst>
            <pc:docMk/>
            <pc:sldMk cId="2920213499" sldId="291"/>
            <ac:spMk id="3" creationId="{B494BAB4-9FE1-E712-86FA-BD3ABB1EE224}"/>
          </ac:spMkLst>
        </pc:spChg>
      </pc:sldChg>
      <pc:sldChg chg="modSp mod modTransition">
        <pc:chgData name="Rylee Ann Horney" userId="3a779213-aceb-43e0-875b-f0b359c3fe46" providerId="ADAL" clId="{C79FAA41-8F4C-43E0-BE1C-43E5D992DDF3}" dt="2024-11-14T03:32:21.282" v="1801"/>
        <pc:sldMkLst>
          <pc:docMk/>
          <pc:sldMk cId="1938758756" sldId="292"/>
        </pc:sldMkLst>
        <pc:spChg chg="mod">
          <ac:chgData name="Rylee Ann Horney" userId="3a779213-aceb-43e0-875b-f0b359c3fe46" providerId="ADAL" clId="{C79FAA41-8F4C-43E0-BE1C-43E5D992DDF3}" dt="2024-11-14T02:38:09.460" v="562" actId="1076"/>
          <ac:spMkLst>
            <pc:docMk/>
            <pc:sldMk cId="1938758756" sldId="292"/>
            <ac:spMk id="2" creationId="{47A1FFB2-47B4-222A-DCAB-70BC13C5C586}"/>
          </ac:spMkLst>
        </pc:spChg>
      </pc:sldChg>
      <pc:sldChg chg="modSp new mod">
        <pc:chgData name="Rylee Ann Horney" userId="3a779213-aceb-43e0-875b-f0b359c3fe46" providerId="ADAL" clId="{C79FAA41-8F4C-43E0-BE1C-43E5D992DDF3}" dt="2024-11-14T02:38:56.554" v="604" actId="20577"/>
        <pc:sldMkLst>
          <pc:docMk/>
          <pc:sldMk cId="4255425905" sldId="293"/>
        </pc:sldMkLst>
        <pc:spChg chg="mod">
          <ac:chgData name="Rylee Ann Horney" userId="3a779213-aceb-43e0-875b-f0b359c3fe46" providerId="ADAL" clId="{C79FAA41-8F4C-43E0-BE1C-43E5D992DDF3}" dt="2024-11-14T02:38:35.263" v="566" actId="14100"/>
          <ac:spMkLst>
            <pc:docMk/>
            <pc:sldMk cId="4255425905" sldId="293"/>
            <ac:spMk id="2" creationId="{42E60DC9-2EF3-C57D-1F7A-AEAA70C12D4B}"/>
          </ac:spMkLst>
        </pc:spChg>
        <pc:spChg chg="mod">
          <ac:chgData name="Rylee Ann Horney" userId="3a779213-aceb-43e0-875b-f0b359c3fe46" providerId="ADAL" clId="{C79FAA41-8F4C-43E0-BE1C-43E5D992DDF3}" dt="2024-11-14T02:38:56.554" v="604" actId="20577"/>
          <ac:spMkLst>
            <pc:docMk/>
            <pc:sldMk cId="4255425905" sldId="293"/>
            <ac:spMk id="3" creationId="{53EBF8DE-912D-2D3C-EA26-B79E41B97425}"/>
          </ac:spMkLst>
        </pc:spChg>
      </pc:sldChg>
      <pc:sldChg chg="modSp add mod">
        <pc:chgData name="Rylee Ann Horney" userId="3a779213-aceb-43e0-875b-f0b359c3fe46" providerId="ADAL" clId="{C79FAA41-8F4C-43E0-BE1C-43E5D992DDF3}" dt="2024-11-14T02:39:05.148" v="613" actId="20577"/>
        <pc:sldMkLst>
          <pc:docMk/>
          <pc:sldMk cId="2410622881" sldId="294"/>
        </pc:sldMkLst>
        <pc:spChg chg="mod">
          <ac:chgData name="Rylee Ann Horney" userId="3a779213-aceb-43e0-875b-f0b359c3fe46" providerId="ADAL" clId="{C79FAA41-8F4C-43E0-BE1C-43E5D992DDF3}" dt="2024-11-14T02:39:05.148" v="613" actId="20577"/>
          <ac:spMkLst>
            <pc:docMk/>
            <pc:sldMk cId="2410622881" sldId="294"/>
            <ac:spMk id="3" creationId="{53EBF8DE-912D-2D3C-EA26-B79E41B97425}"/>
          </ac:spMkLst>
        </pc:spChg>
      </pc:sldChg>
      <pc:sldChg chg="modSp add mod">
        <pc:chgData name="Rylee Ann Horney" userId="3a779213-aceb-43e0-875b-f0b359c3fe46" providerId="ADAL" clId="{C79FAA41-8F4C-43E0-BE1C-43E5D992DDF3}" dt="2024-11-14T02:39:22.645" v="624" actId="20577"/>
        <pc:sldMkLst>
          <pc:docMk/>
          <pc:sldMk cId="1710224748" sldId="295"/>
        </pc:sldMkLst>
        <pc:spChg chg="mod">
          <ac:chgData name="Rylee Ann Horney" userId="3a779213-aceb-43e0-875b-f0b359c3fe46" providerId="ADAL" clId="{C79FAA41-8F4C-43E0-BE1C-43E5D992DDF3}" dt="2024-11-14T02:39:22.645" v="624" actId="20577"/>
          <ac:spMkLst>
            <pc:docMk/>
            <pc:sldMk cId="1710224748" sldId="295"/>
            <ac:spMk id="3" creationId="{53EBF8DE-912D-2D3C-EA26-B79E41B97425}"/>
          </ac:spMkLst>
        </pc:spChg>
      </pc:sldChg>
      <pc:sldChg chg="modSp add mod">
        <pc:chgData name="Rylee Ann Horney" userId="3a779213-aceb-43e0-875b-f0b359c3fe46" providerId="ADAL" clId="{C79FAA41-8F4C-43E0-BE1C-43E5D992DDF3}" dt="2024-11-14T02:39:42.480" v="644" actId="20577"/>
        <pc:sldMkLst>
          <pc:docMk/>
          <pc:sldMk cId="2910489130" sldId="296"/>
        </pc:sldMkLst>
        <pc:spChg chg="mod">
          <ac:chgData name="Rylee Ann Horney" userId="3a779213-aceb-43e0-875b-f0b359c3fe46" providerId="ADAL" clId="{C79FAA41-8F4C-43E0-BE1C-43E5D992DDF3}" dt="2024-11-14T02:39:42.480" v="644" actId="20577"/>
          <ac:spMkLst>
            <pc:docMk/>
            <pc:sldMk cId="2910489130" sldId="296"/>
            <ac:spMk id="3" creationId="{53EBF8DE-912D-2D3C-EA26-B79E41B97425}"/>
          </ac:spMkLst>
        </pc:spChg>
      </pc:sldChg>
      <pc:sldChg chg="modSp mod modTransition">
        <pc:chgData name="Rylee Ann Horney" userId="3a779213-aceb-43e0-875b-f0b359c3fe46" providerId="ADAL" clId="{C79FAA41-8F4C-43E0-BE1C-43E5D992DDF3}" dt="2024-11-14T03:34:16.810" v="1812" actId="255"/>
        <pc:sldMkLst>
          <pc:docMk/>
          <pc:sldMk cId="3480487569" sldId="297"/>
        </pc:sldMkLst>
        <pc:spChg chg="mod">
          <ac:chgData name="Rylee Ann Horney" userId="3a779213-aceb-43e0-875b-f0b359c3fe46" providerId="ADAL" clId="{C79FAA41-8F4C-43E0-BE1C-43E5D992DDF3}" dt="2024-11-14T03:34:16.810" v="1812" actId="255"/>
          <ac:spMkLst>
            <pc:docMk/>
            <pc:sldMk cId="3480487569" sldId="297"/>
            <ac:spMk id="2" creationId="{47A1FFB2-47B4-222A-DCAB-70BC13C5C586}"/>
          </ac:spMkLst>
        </pc:spChg>
      </pc:sldChg>
      <pc:sldChg chg="modSp mod">
        <pc:chgData name="Rylee Ann Horney" userId="3a779213-aceb-43e0-875b-f0b359c3fe46" providerId="ADAL" clId="{C79FAA41-8F4C-43E0-BE1C-43E5D992DDF3}" dt="2024-11-14T02:40:53.991" v="716" actId="20577"/>
        <pc:sldMkLst>
          <pc:docMk/>
          <pc:sldMk cId="548706934" sldId="298"/>
        </pc:sldMkLst>
        <pc:spChg chg="mod">
          <ac:chgData name="Rylee Ann Horney" userId="3a779213-aceb-43e0-875b-f0b359c3fe46" providerId="ADAL" clId="{C79FAA41-8F4C-43E0-BE1C-43E5D992DDF3}" dt="2024-11-14T02:40:53.991" v="716" actId="20577"/>
          <ac:spMkLst>
            <pc:docMk/>
            <pc:sldMk cId="548706934" sldId="298"/>
            <ac:spMk id="3" creationId="{53EBF8DE-912D-2D3C-EA26-B79E41B97425}"/>
          </ac:spMkLst>
        </pc:spChg>
      </pc:sldChg>
      <pc:sldChg chg="addSp delSp modSp add mod modClrScheme chgLayout">
        <pc:chgData name="Rylee Ann Horney" userId="3a779213-aceb-43e0-875b-f0b359c3fe46" providerId="ADAL" clId="{C79FAA41-8F4C-43E0-BE1C-43E5D992DDF3}" dt="2024-11-14T03:21:17.952" v="1681" actId="700"/>
        <pc:sldMkLst>
          <pc:docMk/>
          <pc:sldMk cId="327639415" sldId="299"/>
        </pc:sldMkLst>
        <pc:spChg chg="del mod ord">
          <ac:chgData name="Rylee Ann Horney" userId="3a779213-aceb-43e0-875b-f0b359c3fe46" providerId="ADAL" clId="{C79FAA41-8F4C-43E0-BE1C-43E5D992DDF3}" dt="2024-11-14T03:21:17.952" v="1681" actId="700"/>
          <ac:spMkLst>
            <pc:docMk/>
            <pc:sldMk cId="327639415" sldId="299"/>
            <ac:spMk id="2" creationId="{42E60DC9-2EF3-C57D-1F7A-AEAA70C12D4B}"/>
          </ac:spMkLst>
        </pc:spChg>
        <pc:spChg chg="mod ord">
          <ac:chgData name="Rylee Ann Horney" userId="3a779213-aceb-43e0-875b-f0b359c3fe46" providerId="ADAL" clId="{C79FAA41-8F4C-43E0-BE1C-43E5D992DDF3}" dt="2024-11-14T03:21:17.952" v="1681" actId="700"/>
          <ac:spMkLst>
            <pc:docMk/>
            <pc:sldMk cId="327639415" sldId="299"/>
            <ac:spMk id="3" creationId="{53EBF8DE-912D-2D3C-EA26-B79E41B97425}"/>
          </ac:spMkLst>
        </pc:spChg>
        <pc:spChg chg="add mod ord">
          <ac:chgData name="Rylee Ann Horney" userId="3a779213-aceb-43e0-875b-f0b359c3fe46" providerId="ADAL" clId="{C79FAA41-8F4C-43E0-BE1C-43E5D992DDF3}" dt="2024-11-14T03:21:17.952" v="1681" actId="700"/>
          <ac:spMkLst>
            <pc:docMk/>
            <pc:sldMk cId="327639415" sldId="299"/>
            <ac:spMk id="4" creationId="{CF5788FD-1CED-BC71-42B8-802B0B271454}"/>
          </ac:spMkLst>
        </pc:spChg>
        <pc:spChg chg="add mod ord">
          <ac:chgData name="Rylee Ann Horney" userId="3a779213-aceb-43e0-875b-f0b359c3fe46" providerId="ADAL" clId="{C79FAA41-8F4C-43E0-BE1C-43E5D992DDF3}" dt="2024-11-14T03:21:17.952" v="1681" actId="700"/>
          <ac:spMkLst>
            <pc:docMk/>
            <pc:sldMk cId="327639415" sldId="299"/>
            <ac:spMk id="5" creationId="{D64EA701-A784-A2F8-D054-6514ADD666B4}"/>
          </ac:spMkLst>
        </pc:spChg>
      </pc:sldChg>
      <pc:sldChg chg="modSp add mod">
        <pc:chgData name="Rylee Ann Horney" userId="3a779213-aceb-43e0-875b-f0b359c3fe46" providerId="ADAL" clId="{C79FAA41-8F4C-43E0-BE1C-43E5D992DDF3}" dt="2024-11-14T02:41:31.370" v="761" actId="20577"/>
        <pc:sldMkLst>
          <pc:docMk/>
          <pc:sldMk cId="2491882856" sldId="300"/>
        </pc:sldMkLst>
        <pc:spChg chg="mod">
          <ac:chgData name="Rylee Ann Horney" userId="3a779213-aceb-43e0-875b-f0b359c3fe46" providerId="ADAL" clId="{C79FAA41-8F4C-43E0-BE1C-43E5D992DDF3}" dt="2024-11-14T02:41:31.370" v="761" actId="20577"/>
          <ac:spMkLst>
            <pc:docMk/>
            <pc:sldMk cId="2491882856" sldId="300"/>
            <ac:spMk id="3" creationId="{53EBF8DE-912D-2D3C-EA26-B79E41B97425}"/>
          </ac:spMkLst>
        </pc:spChg>
      </pc:sldChg>
      <pc:sldChg chg="addSp delSp modSp new mod modTransition modClrScheme chgLayout">
        <pc:chgData name="Rylee Ann Horney" userId="3a779213-aceb-43e0-875b-f0b359c3fe46" providerId="ADAL" clId="{C79FAA41-8F4C-43E0-BE1C-43E5D992DDF3}" dt="2024-11-14T03:32:09.634" v="1799"/>
        <pc:sldMkLst>
          <pc:docMk/>
          <pc:sldMk cId="365838376" sldId="301"/>
        </pc:sldMkLst>
        <pc:spChg chg="del mod ord">
          <ac:chgData name="Rylee Ann Horney" userId="3a779213-aceb-43e0-875b-f0b359c3fe46" providerId="ADAL" clId="{C79FAA41-8F4C-43E0-BE1C-43E5D992DDF3}" dt="2024-11-14T02:42:55.777" v="781" actId="700"/>
          <ac:spMkLst>
            <pc:docMk/>
            <pc:sldMk cId="365838376" sldId="301"/>
            <ac:spMk id="2" creationId="{8AC8258F-89E6-E577-CE4A-3A58375CDE27}"/>
          </ac:spMkLst>
        </pc:spChg>
        <pc:spChg chg="mod ord">
          <ac:chgData name="Rylee Ann Horney" userId="3a779213-aceb-43e0-875b-f0b359c3fe46" providerId="ADAL" clId="{C79FAA41-8F4C-43E0-BE1C-43E5D992DDF3}" dt="2024-11-14T02:43:21.773" v="786" actId="1076"/>
          <ac:spMkLst>
            <pc:docMk/>
            <pc:sldMk cId="365838376" sldId="301"/>
            <ac:spMk id="3" creationId="{4D3B2B50-5B1D-B683-853A-3DABF52F3F6C}"/>
          </ac:spMkLst>
        </pc:spChg>
        <pc:spChg chg="add del mod ord">
          <ac:chgData name="Rylee Ann Horney" userId="3a779213-aceb-43e0-875b-f0b359c3fe46" providerId="ADAL" clId="{C79FAA41-8F4C-43E0-BE1C-43E5D992DDF3}" dt="2024-11-14T02:43:00.730" v="782" actId="478"/>
          <ac:spMkLst>
            <pc:docMk/>
            <pc:sldMk cId="365838376" sldId="301"/>
            <ac:spMk id="4" creationId="{F5D10A6B-4381-7175-825F-23E74D5EFBC8}"/>
          </ac:spMkLst>
        </pc:spChg>
      </pc:sldChg>
      <pc:sldChg chg="modSp mod modTransition">
        <pc:chgData name="Rylee Ann Horney" userId="3a779213-aceb-43e0-875b-f0b359c3fe46" providerId="ADAL" clId="{C79FAA41-8F4C-43E0-BE1C-43E5D992DDF3}" dt="2024-11-14T03:32:03.088" v="1798"/>
        <pc:sldMkLst>
          <pc:docMk/>
          <pc:sldMk cId="3805213975" sldId="302"/>
        </pc:sldMkLst>
        <pc:spChg chg="mod">
          <ac:chgData name="Rylee Ann Horney" userId="3a779213-aceb-43e0-875b-f0b359c3fe46" providerId="ADAL" clId="{C79FAA41-8F4C-43E0-BE1C-43E5D992DDF3}" dt="2024-11-14T02:44:14.064" v="795" actId="20577"/>
          <ac:spMkLst>
            <pc:docMk/>
            <pc:sldMk cId="3805213975" sldId="302"/>
            <ac:spMk id="3" creationId="{4D3B2B50-5B1D-B683-853A-3DABF52F3F6C}"/>
          </ac:spMkLst>
        </pc:spChg>
      </pc:sldChg>
      <pc:sldChg chg="new">
        <pc:chgData name="Rylee Ann Horney" userId="3a779213-aceb-43e0-875b-f0b359c3fe46" providerId="ADAL" clId="{C79FAA41-8F4C-43E0-BE1C-43E5D992DDF3}" dt="2024-11-14T02:44:26.174" v="796" actId="680"/>
        <pc:sldMkLst>
          <pc:docMk/>
          <pc:sldMk cId="3425844794" sldId="303"/>
        </pc:sldMkLst>
      </pc:sldChg>
      <pc:sldChg chg="add">
        <pc:chgData name="Rylee Ann Horney" userId="3a779213-aceb-43e0-875b-f0b359c3fe46" providerId="ADAL" clId="{C79FAA41-8F4C-43E0-BE1C-43E5D992DDF3}" dt="2024-11-14T02:44:30.666" v="797" actId="2890"/>
        <pc:sldMkLst>
          <pc:docMk/>
          <pc:sldMk cId="3727631181" sldId="304"/>
        </pc:sldMkLst>
      </pc:sldChg>
      <pc:sldChg chg="add">
        <pc:chgData name="Rylee Ann Horney" userId="3a779213-aceb-43e0-875b-f0b359c3fe46" providerId="ADAL" clId="{C79FAA41-8F4C-43E0-BE1C-43E5D992DDF3}" dt="2024-11-14T02:44:34.375" v="798" actId="2890"/>
        <pc:sldMkLst>
          <pc:docMk/>
          <pc:sldMk cId="1564632059" sldId="305"/>
        </pc:sldMkLst>
      </pc:sldChg>
      <pc:sldChg chg="add">
        <pc:chgData name="Rylee Ann Horney" userId="3a779213-aceb-43e0-875b-f0b359c3fe46" providerId="ADAL" clId="{C79FAA41-8F4C-43E0-BE1C-43E5D992DDF3}" dt="2024-11-14T02:44:36.412" v="799" actId="2890"/>
        <pc:sldMkLst>
          <pc:docMk/>
          <pc:sldMk cId="3669660445" sldId="306"/>
        </pc:sldMkLst>
      </pc:sldChg>
      <pc:sldChg chg="addSp delSp modSp new mod modClrScheme chgLayout">
        <pc:chgData name="Rylee Ann Horney" userId="3a779213-aceb-43e0-875b-f0b359c3fe46" providerId="ADAL" clId="{C79FAA41-8F4C-43E0-BE1C-43E5D992DDF3}" dt="2024-11-14T04:39:47.771" v="2386" actId="14100"/>
        <pc:sldMkLst>
          <pc:docMk/>
          <pc:sldMk cId="354543830" sldId="307"/>
        </pc:sldMkLst>
        <pc:spChg chg="del mod">
          <ac:chgData name="Rylee Ann Horney" userId="3a779213-aceb-43e0-875b-f0b359c3fe46" providerId="ADAL" clId="{C79FAA41-8F4C-43E0-BE1C-43E5D992DDF3}" dt="2024-11-14T04:18:36.185" v="1866"/>
          <ac:spMkLst>
            <pc:docMk/>
            <pc:sldMk cId="354543830" sldId="307"/>
            <ac:spMk id="2" creationId="{20E4E912-E8BF-360C-627E-8604DF8BA350}"/>
          </ac:spMkLst>
        </pc:spChg>
        <pc:spChg chg="mod">
          <ac:chgData name="Rylee Ann Horney" userId="3a779213-aceb-43e0-875b-f0b359c3fe46" providerId="ADAL" clId="{C79FAA41-8F4C-43E0-BE1C-43E5D992DDF3}" dt="2024-11-14T04:18:40.832" v="1867" actId="26606"/>
          <ac:spMkLst>
            <pc:docMk/>
            <pc:sldMk cId="354543830" sldId="307"/>
            <ac:spMk id="3" creationId="{342C779A-BB17-E01C-5D9D-DD37449715D6}"/>
          </ac:spMkLst>
        </pc:spChg>
        <pc:graphicFrameChg chg="add mod ord modGraphic">
          <ac:chgData name="Rylee Ann Horney" userId="3a779213-aceb-43e0-875b-f0b359c3fe46" providerId="ADAL" clId="{C79FAA41-8F4C-43E0-BE1C-43E5D992DDF3}" dt="2024-11-14T04:39:47.771" v="2386" actId="14100"/>
          <ac:graphicFrameMkLst>
            <pc:docMk/>
            <pc:sldMk cId="354543830" sldId="307"/>
            <ac:graphicFrameMk id="4" creationId="{3696E77E-3F3D-E017-005A-0809DDA8F795}"/>
          </ac:graphicFrameMkLst>
        </pc:graphicFrameChg>
      </pc:sldChg>
      <pc:sldChg chg="del">
        <pc:chgData name="Rylee Ann Horney" userId="3a779213-aceb-43e0-875b-f0b359c3fe46" providerId="ADAL" clId="{C79FAA41-8F4C-43E0-BE1C-43E5D992DDF3}" dt="2024-11-14T02:44:48.600" v="800" actId="2696"/>
        <pc:sldMkLst>
          <pc:docMk/>
          <pc:sldMk cId="1998339805" sldId="307"/>
        </pc:sldMkLst>
      </pc:sldChg>
      <pc:sldChg chg="modSp add mod">
        <pc:chgData name="Rylee Ann Horney" userId="3a779213-aceb-43e0-875b-f0b359c3fe46" providerId="ADAL" clId="{C79FAA41-8F4C-43E0-BE1C-43E5D992DDF3}" dt="2024-11-14T04:19:42.833" v="1895" actId="113"/>
        <pc:sldMkLst>
          <pc:docMk/>
          <pc:sldMk cId="2751666466" sldId="308"/>
        </pc:sldMkLst>
        <pc:spChg chg="mod">
          <ac:chgData name="Rylee Ann Horney" userId="3a779213-aceb-43e0-875b-f0b359c3fe46" providerId="ADAL" clId="{C79FAA41-8F4C-43E0-BE1C-43E5D992DDF3}" dt="2024-11-14T04:19:42.833" v="1895" actId="113"/>
          <ac:spMkLst>
            <pc:docMk/>
            <pc:sldMk cId="2751666466" sldId="308"/>
            <ac:spMk id="3" creationId="{342C779A-BB17-E01C-5D9D-DD37449715D6}"/>
          </ac:spMkLst>
        </pc:spChg>
      </pc:sldChg>
      <pc:sldChg chg="modSp add mod">
        <pc:chgData name="Rylee Ann Horney" userId="3a779213-aceb-43e0-875b-f0b359c3fe46" providerId="ADAL" clId="{C79FAA41-8F4C-43E0-BE1C-43E5D992DDF3}" dt="2024-11-14T04:19:50.091" v="1913" actId="20577"/>
        <pc:sldMkLst>
          <pc:docMk/>
          <pc:sldMk cId="581205898" sldId="309"/>
        </pc:sldMkLst>
        <pc:spChg chg="mod">
          <ac:chgData name="Rylee Ann Horney" userId="3a779213-aceb-43e0-875b-f0b359c3fe46" providerId="ADAL" clId="{C79FAA41-8F4C-43E0-BE1C-43E5D992DDF3}" dt="2024-11-14T04:19:50.091" v="1913" actId="20577"/>
          <ac:spMkLst>
            <pc:docMk/>
            <pc:sldMk cId="581205898" sldId="309"/>
            <ac:spMk id="3" creationId="{342C779A-BB17-E01C-5D9D-DD37449715D6}"/>
          </ac:spMkLst>
        </pc:spChg>
      </pc:sldChg>
      <pc:sldChg chg="addSp delSp modSp add mod modClrScheme chgLayout">
        <pc:chgData name="Rylee Ann Horney" userId="3a779213-aceb-43e0-875b-f0b359c3fe46" providerId="ADAL" clId="{C79FAA41-8F4C-43E0-BE1C-43E5D992DDF3}" dt="2024-11-14T04:22:30.085" v="1989" actId="700"/>
        <pc:sldMkLst>
          <pc:docMk/>
          <pc:sldMk cId="3052728016" sldId="310"/>
        </pc:sldMkLst>
        <pc:spChg chg="add del mod ord">
          <ac:chgData name="Rylee Ann Horney" userId="3a779213-aceb-43e0-875b-f0b359c3fe46" providerId="ADAL" clId="{C79FAA41-8F4C-43E0-BE1C-43E5D992DDF3}" dt="2024-11-14T04:22:30.085" v="1989" actId="700"/>
          <ac:spMkLst>
            <pc:docMk/>
            <pc:sldMk cId="3052728016" sldId="310"/>
            <ac:spMk id="2" creationId="{20E4E912-E8BF-360C-627E-8604DF8BA350}"/>
          </ac:spMkLst>
        </pc:spChg>
        <pc:spChg chg="mod ord">
          <ac:chgData name="Rylee Ann Horney" userId="3a779213-aceb-43e0-875b-f0b359c3fe46" providerId="ADAL" clId="{C79FAA41-8F4C-43E0-BE1C-43E5D992DDF3}" dt="2024-11-14T04:22:30.085" v="1989" actId="700"/>
          <ac:spMkLst>
            <pc:docMk/>
            <pc:sldMk cId="3052728016" sldId="310"/>
            <ac:spMk id="3" creationId="{342C779A-BB17-E01C-5D9D-DD37449715D6}"/>
          </ac:spMkLst>
        </pc:spChg>
        <pc:spChg chg="add del mod ord">
          <ac:chgData name="Rylee Ann Horney" userId="3a779213-aceb-43e0-875b-f0b359c3fe46" providerId="ADAL" clId="{C79FAA41-8F4C-43E0-BE1C-43E5D992DDF3}" dt="2024-11-14T04:22:30.085" v="1989" actId="700"/>
          <ac:spMkLst>
            <pc:docMk/>
            <pc:sldMk cId="3052728016" sldId="310"/>
            <ac:spMk id="4" creationId="{4C24CE55-770C-1823-CABE-50BEA0D16853}"/>
          </ac:spMkLst>
        </pc:spChg>
        <pc:spChg chg="add del mod ord">
          <ac:chgData name="Rylee Ann Horney" userId="3a779213-aceb-43e0-875b-f0b359c3fe46" providerId="ADAL" clId="{C79FAA41-8F4C-43E0-BE1C-43E5D992DDF3}" dt="2024-11-14T04:22:30.085" v="1989" actId="700"/>
          <ac:spMkLst>
            <pc:docMk/>
            <pc:sldMk cId="3052728016" sldId="310"/>
            <ac:spMk id="5" creationId="{D54F507A-9C1F-02F0-D8A4-593E4AF7B9BD}"/>
          </ac:spMkLst>
        </pc:spChg>
        <pc:graphicFrameChg chg="add mod modGraphic">
          <ac:chgData name="Rylee Ann Horney" userId="3a779213-aceb-43e0-875b-f0b359c3fe46" providerId="ADAL" clId="{C79FAA41-8F4C-43E0-BE1C-43E5D992DDF3}" dt="2024-11-14T04:22:29.500" v="1988"/>
          <ac:graphicFrameMkLst>
            <pc:docMk/>
            <pc:sldMk cId="3052728016" sldId="310"/>
            <ac:graphicFrameMk id="6" creationId="{F924912C-83B4-17FF-D52F-44054488D90A}"/>
          </ac:graphicFrameMkLst>
        </pc:graphicFrameChg>
      </pc:sldChg>
      <pc:sldChg chg="modSp add mod">
        <pc:chgData name="Rylee Ann Horney" userId="3a779213-aceb-43e0-875b-f0b359c3fe46" providerId="ADAL" clId="{C79FAA41-8F4C-43E0-BE1C-43E5D992DDF3}" dt="2024-11-14T04:20:30.143" v="1979" actId="20577"/>
        <pc:sldMkLst>
          <pc:docMk/>
          <pc:sldMk cId="2857085804" sldId="311"/>
        </pc:sldMkLst>
        <pc:spChg chg="mod">
          <ac:chgData name="Rylee Ann Horney" userId="3a779213-aceb-43e0-875b-f0b359c3fe46" providerId="ADAL" clId="{C79FAA41-8F4C-43E0-BE1C-43E5D992DDF3}" dt="2024-11-14T04:20:30.143" v="1979" actId="20577"/>
          <ac:spMkLst>
            <pc:docMk/>
            <pc:sldMk cId="2857085804" sldId="311"/>
            <ac:spMk id="3" creationId="{342C779A-BB17-E01C-5D9D-DD37449715D6}"/>
          </ac:spMkLst>
        </pc:spChg>
      </pc:sldChg>
      <pc:sldChg chg="addSp delSp modSp add mod modClrScheme chgLayout">
        <pc:chgData name="Rylee Ann Horney" userId="3a779213-aceb-43e0-875b-f0b359c3fe46" providerId="ADAL" clId="{C79FAA41-8F4C-43E0-BE1C-43E5D992DDF3}" dt="2024-11-14T04:38:08.537" v="2373" actId="1076"/>
        <pc:sldMkLst>
          <pc:docMk/>
          <pc:sldMk cId="3398991801" sldId="312"/>
        </pc:sldMkLst>
        <pc:spChg chg="del mod ord">
          <ac:chgData name="Rylee Ann Horney" userId="3a779213-aceb-43e0-875b-f0b359c3fe46" providerId="ADAL" clId="{C79FAA41-8F4C-43E0-BE1C-43E5D992DDF3}" dt="2024-11-14T04:22:46.043" v="1990" actId="700"/>
          <ac:spMkLst>
            <pc:docMk/>
            <pc:sldMk cId="3398991801" sldId="312"/>
            <ac:spMk id="2" creationId="{20E4E912-E8BF-360C-627E-8604DF8BA350}"/>
          </ac:spMkLst>
        </pc:spChg>
        <pc:spChg chg="mod ord">
          <ac:chgData name="Rylee Ann Horney" userId="3a779213-aceb-43e0-875b-f0b359c3fe46" providerId="ADAL" clId="{C79FAA41-8F4C-43E0-BE1C-43E5D992DDF3}" dt="2024-11-14T04:37:07.790" v="2368" actId="26606"/>
          <ac:spMkLst>
            <pc:docMk/>
            <pc:sldMk cId="3398991801" sldId="312"/>
            <ac:spMk id="3" creationId="{342C779A-BB17-E01C-5D9D-DD37449715D6}"/>
          </ac:spMkLst>
        </pc:spChg>
        <pc:spChg chg="add del mod ord">
          <ac:chgData name="Rylee Ann Horney" userId="3a779213-aceb-43e0-875b-f0b359c3fe46" providerId="ADAL" clId="{C79FAA41-8F4C-43E0-BE1C-43E5D992DDF3}" dt="2024-11-14T04:22:56.500" v="1992"/>
          <ac:spMkLst>
            <pc:docMk/>
            <pc:sldMk cId="3398991801" sldId="312"/>
            <ac:spMk id="4" creationId="{1AAB464A-6347-3410-7D15-068F16C7EB8F}"/>
          </ac:spMkLst>
        </pc:spChg>
        <pc:spChg chg="add del mod ord">
          <ac:chgData name="Rylee Ann Horney" userId="3a779213-aceb-43e0-875b-f0b359c3fe46" providerId="ADAL" clId="{C79FAA41-8F4C-43E0-BE1C-43E5D992DDF3}" dt="2024-11-14T04:29:21.006" v="2248"/>
          <ac:spMkLst>
            <pc:docMk/>
            <pc:sldMk cId="3398991801" sldId="312"/>
            <ac:spMk id="5" creationId="{D0376E1E-3941-212B-B9CB-974D038C9033}"/>
          </ac:spMkLst>
        </pc:spChg>
        <pc:spChg chg="add del mod">
          <ac:chgData name="Rylee Ann Horney" userId="3a779213-aceb-43e0-875b-f0b359c3fe46" providerId="ADAL" clId="{C79FAA41-8F4C-43E0-BE1C-43E5D992DDF3}" dt="2024-11-14T04:23:31.637" v="1994" actId="3680"/>
          <ac:spMkLst>
            <pc:docMk/>
            <pc:sldMk cId="3398991801" sldId="312"/>
            <ac:spMk id="8" creationId="{35571CBD-BF6E-AECE-99B7-3E769494A1E3}"/>
          </ac:spMkLst>
        </pc:spChg>
        <pc:spChg chg="add del mod">
          <ac:chgData name="Rylee Ann Horney" userId="3a779213-aceb-43e0-875b-f0b359c3fe46" providerId="ADAL" clId="{C79FAA41-8F4C-43E0-BE1C-43E5D992DDF3}" dt="2024-11-14T04:32:52.391" v="2275" actId="478"/>
          <ac:spMkLst>
            <pc:docMk/>
            <pc:sldMk cId="3398991801" sldId="312"/>
            <ac:spMk id="12" creationId="{8D29A18E-E9A2-360B-51B6-D05D4EABAC0D}"/>
          </ac:spMkLst>
        </pc:spChg>
        <pc:graphicFrameChg chg="add del mod">
          <ac:chgData name="Rylee Ann Horney" userId="3a779213-aceb-43e0-875b-f0b359c3fe46" providerId="ADAL" clId="{C79FAA41-8F4C-43E0-BE1C-43E5D992DDF3}" dt="2024-11-14T04:23:03.939" v="1993" actId="478"/>
          <ac:graphicFrameMkLst>
            <pc:docMk/>
            <pc:sldMk cId="3398991801" sldId="312"/>
            <ac:graphicFrameMk id="6" creationId="{4D0698D4-0C2E-471B-41F0-C446C1E586FC}"/>
          </ac:graphicFrameMkLst>
        </pc:graphicFrameChg>
        <pc:graphicFrameChg chg="add mod ord modGraphic">
          <ac:chgData name="Rylee Ann Horney" userId="3a779213-aceb-43e0-875b-f0b359c3fe46" providerId="ADAL" clId="{C79FAA41-8F4C-43E0-BE1C-43E5D992DDF3}" dt="2024-11-14T04:38:08.537" v="2373" actId="1076"/>
          <ac:graphicFrameMkLst>
            <pc:docMk/>
            <pc:sldMk cId="3398991801" sldId="312"/>
            <ac:graphicFrameMk id="9" creationId="{7218ABEA-CBB2-7DE1-E871-7F731350F66F}"/>
          </ac:graphicFrameMkLst>
        </pc:graphicFrameChg>
        <pc:graphicFrameChg chg="add del mod modGraphic">
          <ac:chgData name="Rylee Ann Horney" userId="3a779213-aceb-43e0-875b-f0b359c3fe46" providerId="ADAL" clId="{C79FAA41-8F4C-43E0-BE1C-43E5D992DDF3}" dt="2024-11-14T04:32:49.196" v="2274" actId="478"/>
          <ac:graphicFrameMkLst>
            <pc:docMk/>
            <pc:sldMk cId="3398991801" sldId="312"/>
            <ac:graphicFrameMk id="10" creationId="{775951EA-75D4-99EA-1ACE-5331AFBC8C5A}"/>
          </ac:graphicFrameMkLst>
        </pc:graphicFrameChg>
      </pc:sldChg>
      <pc:sldChg chg="addSp delSp modSp new mod modTransition modClrScheme chgLayout">
        <pc:chgData name="Rylee Ann Horney" userId="3a779213-aceb-43e0-875b-f0b359c3fe46" providerId="ADAL" clId="{C79FAA41-8F4C-43E0-BE1C-43E5D992DDF3}" dt="2024-11-14T03:31:54.276" v="1797"/>
        <pc:sldMkLst>
          <pc:docMk/>
          <pc:sldMk cId="1160943247" sldId="313"/>
        </pc:sldMkLst>
        <pc:spChg chg="del mod ord">
          <ac:chgData name="Rylee Ann Horney" userId="3a779213-aceb-43e0-875b-f0b359c3fe46" providerId="ADAL" clId="{C79FAA41-8F4C-43E0-BE1C-43E5D992DDF3}" dt="2024-11-14T02:46:50.272" v="885" actId="700"/>
          <ac:spMkLst>
            <pc:docMk/>
            <pc:sldMk cId="1160943247" sldId="313"/>
            <ac:spMk id="2" creationId="{C2DC23C3-A567-3C27-1925-95F01A32EBBB}"/>
          </ac:spMkLst>
        </pc:spChg>
        <pc:spChg chg="del mod ord">
          <ac:chgData name="Rylee Ann Horney" userId="3a779213-aceb-43e0-875b-f0b359c3fe46" providerId="ADAL" clId="{C79FAA41-8F4C-43E0-BE1C-43E5D992DDF3}" dt="2024-11-14T02:46:50.272" v="885" actId="700"/>
          <ac:spMkLst>
            <pc:docMk/>
            <pc:sldMk cId="1160943247" sldId="313"/>
            <ac:spMk id="3" creationId="{AE704859-005D-9A7A-A7A9-3543C0983A36}"/>
          </ac:spMkLst>
        </pc:spChg>
        <pc:spChg chg="add mod ord">
          <ac:chgData name="Rylee Ann Horney" userId="3a779213-aceb-43e0-875b-f0b359c3fe46" providerId="ADAL" clId="{C79FAA41-8F4C-43E0-BE1C-43E5D992DDF3}" dt="2024-11-14T02:47:25.192" v="905" actId="1076"/>
          <ac:spMkLst>
            <pc:docMk/>
            <pc:sldMk cId="1160943247" sldId="313"/>
            <ac:spMk id="4" creationId="{CA0AC6B1-FFD5-5715-9A27-65862F8C8E5C}"/>
          </ac:spMkLst>
        </pc:spChg>
        <pc:spChg chg="add del mod ord">
          <ac:chgData name="Rylee Ann Horney" userId="3a779213-aceb-43e0-875b-f0b359c3fe46" providerId="ADAL" clId="{C79FAA41-8F4C-43E0-BE1C-43E5D992DDF3}" dt="2024-11-14T02:47:09.311" v="901" actId="478"/>
          <ac:spMkLst>
            <pc:docMk/>
            <pc:sldMk cId="1160943247" sldId="313"/>
            <ac:spMk id="5" creationId="{4AA14F56-2B61-CBD8-0ED1-C1D7D411FF4E}"/>
          </ac:spMkLst>
        </pc:spChg>
      </pc:sldChg>
      <pc:sldChg chg="new">
        <pc:chgData name="Rylee Ann Horney" userId="3a779213-aceb-43e0-875b-f0b359c3fe46" providerId="ADAL" clId="{C79FAA41-8F4C-43E0-BE1C-43E5D992DDF3}" dt="2024-11-14T02:49:58.768" v="908" actId="680"/>
        <pc:sldMkLst>
          <pc:docMk/>
          <pc:sldMk cId="3571312292" sldId="314"/>
        </pc:sldMkLst>
      </pc:sldChg>
      <pc:sldChg chg="addSp delSp modSp new mod modClrScheme chgLayout">
        <pc:chgData name="Rylee Ann Horney" userId="3a779213-aceb-43e0-875b-f0b359c3fe46" providerId="ADAL" clId="{C79FAA41-8F4C-43E0-BE1C-43E5D992DDF3}" dt="2024-11-14T04:37:40.922" v="2369" actId="207"/>
        <pc:sldMkLst>
          <pc:docMk/>
          <pc:sldMk cId="2373359268" sldId="315"/>
        </pc:sldMkLst>
        <pc:spChg chg="mod">
          <ac:chgData name="Rylee Ann Horney" userId="3a779213-aceb-43e0-875b-f0b359c3fe46" providerId="ADAL" clId="{C79FAA41-8F4C-43E0-BE1C-43E5D992DDF3}" dt="2024-11-14T04:34:08.989" v="2344" actId="26606"/>
          <ac:spMkLst>
            <pc:docMk/>
            <pc:sldMk cId="2373359268" sldId="315"/>
            <ac:spMk id="2" creationId="{B57AF90A-3791-10F6-4C68-181145B2491D}"/>
          </ac:spMkLst>
        </pc:spChg>
        <pc:spChg chg="del">
          <ac:chgData name="Rylee Ann Horney" userId="3a779213-aceb-43e0-875b-f0b359c3fe46" providerId="ADAL" clId="{C79FAA41-8F4C-43E0-BE1C-43E5D992DDF3}" dt="2024-11-14T04:33:22.376" v="2281" actId="478"/>
          <ac:spMkLst>
            <pc:docMk/>
            <pc:sldMk cId="2373359268" sldId="315"/>
            <ac:spMk id="3" creationId="{299D930F-E1E2-FE20-9D46-32A3B3FF2977}"/>
          </ac:spMkLst>
        </pc:spChg>
        <pc:spChg chg="del">
          <ac:chgData name="Rylee Ann Horney" userId="3a779213-aceb-43e0-875b-f0b359c3fe46" providerId="ADAL" clId="{C79FAA41-8F4C-43E0-BE1C-43E5D992DDF3}" dt="2024-11-14T04:33:24.797" v="2282" actId="478"/>
          <ac:spMkLst>
            <pc:docMk/>
            <pc:sldMk cId="2373359268" sldId="315"/>
            <ac:spMk id="4" creationId="{314A1DD5-045F-872F-BB4A-7FDE9524ACEF}"/>
          </ac:spMkLst>
        </pc:spChg>
        <pc:graphicFrameChg chg="add mod modGraphic">
          <ac:chgData name="Rylee Ann Horney" userId="3a779213-aceb-43e0-875b-f0b359c3fe46" providerId="ADAL" clId="{C79FAA41-8F4C-43E0-BE1C-43E5D992DDF3}" dt="2024-11-14T04:37:40.922" v="2369" actId="207"/>
          <ac:graphicFrameMkLst>
            <pc:docMk/>
            <pc:sldMk cId="2373359268" sldId="315"/>
            <ac:graphicFrameMk id="5" creationId="{E35A772E-ABD1-A043-ED35-39AFE663C4EA}"/>
          </ac:graphicFrameMkLst>
        </pc:graphicFrameChg>
      </pc:sldChg>
    </pc:docChg>
  </pc:docChgLst>
  <pc:docChgLst>
    <pc:chgData name="Rylee Ann Horney" userId="S::rah452@nau.edu::3a779213-aceb-43e0-875b-f0b359c3fe46" providerId="AD" clId="Web-{9AE2A13A-483D-43B9-BF7B-525BE9E2834C}"/>
    <pc:docChg chg="modSld">
      <pc:chgData name="Rylee Ann Horney" userId="S::rah452@nau.edu::3a779213-aceb-43e0-875b-f0b359c3fe46" providerId="AD" clId="Web-{9AE2A13A-483D-43B9-BF7B-525BE9E2834C}" dt="2024-09-26T14:47:41.398" v="18" actId="20577"/>
      <pc:docMkLst>
        <pc:docMk/>
      </pc:docMkLst>
      <pc:sldChg chg="modSp">
        <pc:chgData name="Rylee Ann Horney" userId="S::rah452@nau.edu::3a779213-aceb-43e0-875b-f0b359c3fe46" providerId="AD" clId="Web-{9AE2A13A-483D-43B9-BF7B-525BE9E2834C}" dt="2024-09-26T14:47:41.398" v="18" actId="20577"/>
        <pc:sldMkLst>
          <pc:docMk/>
          <pc:sldMk cId="2150756159" sldId="256"/>
        </pc:sldMkLst>
        <pc:spChg chg="mod">
          <ac:chgData name="Rylee Ann Horney" userId="S::rah452@nau.edu::3a779213-aceb-43e0-875b-f0b359c3fe46" providerId="AD" clId="Web-{9AE2A13A-483D-43B9-BF7B-525BE9E2834C}" dt="2024-09-26T14:47:32.304" v="4" actId="20577"/>
          <ac:spMkLst>
            <pc:docMk/>
            <pc:sldMk cId="2150756159" sldId="256"/>
            <ac:spMk id="3" creationId="{A47A929C-F016-0E4C-BBA8-F90194F293AF}"/>
          </ac:spMkLst>
        </pc:spChg>
        <pc:spChg chg="mod">
          <ac:chgData name="Rylee Ann Horney" userId="S::rah452@nau.edu::3a779213-aceb-43e0-875b-f0b359c3fe46" providerId="AD" clId="Web-{9AE2A13A-483D-43B9-BF7B-525BE9E2834C}" dt="2024-09-26T14:47:41.398" v="18" actId="20577"/>
          <ac:spMkLst>
            <pc:docMk/>
            <pc:sldMk cId="2150756159" sldId="256"/>
            <ac:spMk id="4" creationId="{652DB678-FFA9-2547-B22A-6C5EFA9C1F2B}"/>
          </ac:spMkLst>
        </pc:spChg>
      </pc:sldChg>
    </pc:docChg>
  </pc:docChgLst>
  <pc:docChgLst>
    <pc:chgData name="Keenan J Keams" userId="S::kk849@nau.edu::544586cf-31be-4b91-a58f-6d7cafb886aa" providerId="AD" clId="Web-{6B67A691-7C86-684D-FC12-52E1E0A37EFB}"/>
    <pc:docChg chg="modSld">
      <pc:chgData name="Keenan J Keams" userId="S::kk849@nau.edu::544586cf-31be-4b91-a58f-6d7cafb886aa" providerId="AD" clId="Web-{6B67A691-7C86-684D-FC12-52E1E0A37EFB}" dt="2024-09-26T22:43:23.444" v="47" actId="14100"/>
      <pc:docMkLst>
        <pc:docMk/>
      </pc:docMkLst>
      <pc:sldChg chg="addSp delSp modSp">
        <pc:chgData name="Keenan J Keams" userId="S::kk849@nau.edu::544586cf-31be-4b91-a58f-6d7cafb886aa" providerId="AD" clId="Web-{6B67A691-7C86-684D-FC12-52E1E0A37EFB}" dt="2024-09-26T22:43:23.444" v="47" actId="14100"/>
        <pc:sldMkLst>
          <pc:docMk/>
          <pc:sldMk cId="604905856" sldId="268"/>
        </pc:sldMkLst>
        <pc:spChg chg="del mod">
          <ac:chgData name="Keenan J Keams" userId="S::kk849@nau.edu::544586cf-31be-4b91-a58f-6d7cafb886aa" providerId="AD" clId="Web-{6B67A691-7C86-684D-FC12-52E1E0A37EFB}" dt="2024-09-26T22:42:33.612" v="38"/>
          <ac:spMkLst>
            <pc:docMk/>
            <pc:sldMk cId="604905856" sldId="268"/>
            <ac:spMk id="12" creationId="{EFA046FF-C1ED-CC6D-2BFA-D0E1489ACF43}"/>
          </ac:spMkLst>
        </pc:spChg>
        <pc:picChg chg="add del mod">
          <ac:chgData name="Keenan J Keams" userId="S::kk849@nau.edu::544586cf-31be-4b91-a58f-6d7cafb886aa" providerId="AD" clId="Web-{6B67A691-7C86-684D-FC12-52E1E0A37EFB}" dt="2024-09-26T22:38:09.047" v="8"/>
          <ac:picMkLst>
            <pc:docMk/>
            <pc:sldMk cId="604905856" sldId="268"/>
            <ac:picMk id="2" creationId="{EE86DA9D-12A8-3FFD-A887-086331DBF209}"/>
          </ac:picMkLst>
        </pc:picChg>
        <pc:picChg chg="add del mod">
          <ac:chgData name="Keenan J Keams" userId="S::kk849@nau.edu::544586cf-31be-4b91-a58f-6d7cafb886aa" providerId="AD" clId="Web-{6B67A691-7C86-684D-FC12-52E1E0A37EFB}" dt="2024-09-26T22:42:18.720" v="35"/>
          <ac:picMkLst>
            <pc:docMk/>
            <pc:sldMk cId="604905856" sldId="268"/>
            <ac:picMk id="3" creationId="{3F62E4B8-92BD-24D6-7354-308F81834C7B}"/>
          </ac:picMkLst>
        </pc:picChg>
        <pc:picChg chg="add mod">
          <ac:chgData name="Keenan J Keams" userId="S::kk849@nau.edu::544586cf-31be-4b91-a58f-6d7cafb886aa" providerId="AD" clId="Web-{6B67A691-7C86-684D-FC12-52E1E0A37EFB}" dt="2024-09-26T22:43:16.318" v="46" actId="14100"/>
          <ac:picMkLst>
            <pc:docMk/>
            <pc:sldMk cId="604905856" sldId="268"/>
            <ac:picMk id="4" creationId="{56A8E744-A0C5-771D-A790-9FADC9EBB305}"/>
          </ac:picMkLst>
        </pc:picChg>
        <pc:picChg chg="add mod">
          <ac:chgData name="Keenan J Keams" userId="S::kk849@nau.edu::544586cf-31be-4b91-a58f-6d7cafb886aa" providerId="AD" clId="Web-{6B67A691-7C86-684D-FC12-52E1E0A37EFB}" dt="2024-09-26T22:43:23.444" v="47" actId="14100"/>
          <ac:picMkLst>
            <pc:docMk/>
            <pc:sldMk cId="604905856" sldId="268"/>
            <ac:picMk id="5" creationId="{7A74DCE8-F1DB-C035-F1E9-B15AAB985A6C}"/>
          </ac:picMkLst>
        </pc:picChg>
      </pc:sldChg>
    </pc:docChg>
  </pc:docChgLst>
  <pc:docChgLst>
    <pc:chgData name="Rylee Ann Horney" userId="S::rah452@nau.edu::3a779213-aceb-43e0-875b-f0b359c3fe46" providerId="AD" clId="Web-{8F1BF348-5B6B-4D4E-8366-651263B8EA74}"/>
    <pc:docChg chg="modSld">
      <pc:chgData name="Rylee Ann Horney" userId="S::rah452@nau.edu::3a779213-aceb-43e0-875b-f0b359c3fe46" providerId="AD" clId="Web-{8F1BF348-5B6B-4D4E-8366-651263B8EA74}" dt="2024-09-26T23:21:10.311" v="2"/>
      <pc:docMkLst>
        <pc:docMk/>
      </pc:docMkLst>
      <pc:sldChg chg="addSp delSp modSp mod modClrScheme chgLayout">
        <pc:chgData name="Rylee Ann Horney" userId="S::rah452@nau.edu::3a779213-aceb-43e0-875b-f0b359c3fe46" providerId="AD" clId="Web-{8F1BF348-5B6B-4D4E-8366-651263B8EA74}" dt="2024-09-26T23:21:10.311" v="2"/>
        <pc:sldMkLst>
          <pc:docMk/>
          <pc:sldMk cId="4104959630" sldId="270"/>
        </pc:sldMkLst>
        <pc:spChg chg="mod">
          <ac:chgData name="Rylee Ann Horney" userId="S::rah452@nau.edu::3a779213-aceb-43e0-875b-f0b359c3fe46" providerId="AD" clId="Web-{8F1BF348-5B6B-4D4E-8366-651263B8EA74}" dt="2024-09-26T23:21:06.889" v="1"/>
          <ac:spMkLst>
            <pc:docMk/>
            <pc:sldMk cId="4104959630" sldId="270"/>
            <ac:spMk id="13" creationId="{0B3D0B20-F0DD-314C-2120-1C0713B0BDD1}"/>
          </ac:spMkLst>
        </pc:spChg>
        <pc:spChg chg="add del mod">
          <ac:chgData name="Rylee Ann Horney" userId="S::rah452@nau.edu::3a779213-aceb-43e0-875b-f0b359c3fe46" providerId="AD" clId="Web-{8F1BF348-5B6B-4D4E-8366-651263B8EA74}" dt="2024-09-26T23:21:10.311" v="2"/>
          <ac:spMkLst>
            <pc:docMk/>
            <pc:sldMk cId="4104959630" sldId="270"/>
            <ac:spMk id="18" creationId="{B3229137-B0B1-550B-BA80-19FD87AB9CED}"/>
          </ac:spMkLst>
        </pc:spChg>
        <pc:picChg chg="add mod">
          <ac:chgData name="Rylee Ann Horney" userId="S::rah452@nau.edu::3a779213-aceb-43e0-875b-f0b359c3fe46" providerId="AD" clId="Web-{8F1BF348-5B6B-4D4E-8366-651263B8EA74}" dt="2024-09-26T23:21:06.889" v="1"/>
          <ac:picMkLst>
            <pc:docMk/>
            <pc:sldMk cId="4104959630" sldId="270"/>
            <ac:picMk id="2" creationId="{90534B72-5A0C-EE7D-52CE-2D3545EE042C}"/>
          </ac:picMkLst>
        </pc:picChg>
      </pc:sldChg>
    </pc:docChg>
  </pc:docChgLst>
  <pc:docChgLst>
    <pc:chgData name="Rylee Ann Horney" userId="S::rah452@nau.edu::3a779213-aceb-43e0-875b-f0b359c3fe46" providerId="AD" clId="Web-{65E705DC-C321-47BF-ABCB-F3A10D088085}"/>
    <pc:docChg chg="modSld">
      <pc:chgData name="Rylee Ann Horney" userId="S::rah452@nau.edu::3a779213-aceb-43e0-875b-f0b359c3fe46" providerId="AD" clId="Web-{65E705DC-C321-47BF-ABCB-F3A10D088085}" dt="2024-11-09T00:20:00.924" v="14"/>
      <pc:docMkLst>
        <pc:docMk/>
      </pc:docMkLst>
      <pc:sldChg chg="addSp delSp modSp addAnim delAnim">
        <pc:chgData name="Rylee Ann Horney" userId="S::rah452@nau.edu::3a779213-aceb-43e0-875b-f0b359c3fe46" providerId="AD" clId="Web-{65E705DC-C321-47BF-ABCB-F3A10D088085}" dt="2024-11-09T00:20:00.924" v="14"/>
        <pc:sldMkLst>
          <pc:docMk/>
          <pc:sldMk cId="3662191826" sldId="274"/>
        </pc:sldMkLst>
        <pc:spChg chg="del">
          <ac:chgData name="Rylee Ann Horney" userId="S::rah452@nau.edu::3a779213-aceb-43e0-875b-f0b359c3fe46" providerId="AD" clId="Web-{65E705DC-C321-47BF-ABCB-F3A10D088085}" dt="2024-11-09T00:16:34.497" v="2"/>
          <ac:spMkLst>
            <pc:docMk/>
            <pc:sldMk cId="3662191826" sldId="274"/>
            <ac:spMk id="2" creationId="{B5ED901F-DE93-DF3F-586A-941670552C2B}"/>
          </ac:spMkLst>
        </pc:spChg>
        <pc:picChg chg="add mod">
          <ac:chgData name="Rylee Ann Horney" userId="S::rah452@nau.edu::3a779213-aceb-43e0-875b-f0b359c3fe46" providerId="AD" clId="Web-{65E705DC-C321-47BF-ABCB-F3A10D088085}" dt="2024-11-09T00:17:48.990" v="9" actId="1076"/>
          <ac:picMkLst>
            <pc:docMk/>
            <pc:sldMk cId="3662191826" sldId="274"/>
            <ac:picMk id="4" creationId="{25D805BD-B79C-73D0-61E1-A1F32DE449AA}"/>
          </ac:picMkLst>
        </pc:picChg>
        <pc:picChg chg="add mod">
          <ac:chgData name="Rylee Ann Horney" userId="S::rah452@nau.edu::3a779213-aceb-43e0-875b-f0b359c3fe46" providerId="AD" clId="Web-{65E705DC-C321-47BF-ABCB-F3A10D088085}" dt="2024-11-09T00:17:51.599" v="10" actId="1076"/>
          <ac:picMkLst>
            <pc:docMk/>
            <pc:sldMk cId="3662191826" sldId="274"/>
            <ac:picMk id="5" creationId="{D109B40E-785A-3AB2-E46B-92CEB52451F8}"/>
          </ac:picMkLst>
        </pc:picChg>
        <pc:picChg chg="add del mod">
          <ac:chgData name="Rylee Ann Horney" userId="S::rah452@nau.edu::3a779213-aceb-43e0-875b-f0b359c3fe46" providerId="AD" clId="Web-{65E705DC-C321-47BF-ABCB-F3A10D088085}" dt="2024-11-09T00:18:29.524" v="11"/>
          <ac:picMkLst>
            <pc:docMk/>
            <pc:sldMk cId="3662191826" sldId="274"/>
            <ac:picMk id="6" creationId="{8C5695E7-D951-308E-781A-219C198D15D6}"/>
          </ac:picMkLst>
        </pc:picChg>
        <pc:picChg chg="add del mod">
          <ac:chgData name="Rylee Ann Horney" userId="S::rah452@nau.edu::3a779213-aceb-43e0-875b-f0b359c3fe46" providerId="AD" clId="Web-{65E705DC-C321-47BF-ABCB-F3A10D088085}" dt="2024-11-09T00:20:00.924" v="14"/>
          <ac:picMkLst>
            <pc:docMk/>
            <pc:sldMk cId="3662191826" sldId="274"/>
            <ac:picMk id="7" creationId="{B9DD1E64-8B51-3E67-DFF4-8BA396F8474C}"/>
          </ac:picMkLst>
        </pc:picChg>
      </pc:sldChg>
    </pc:docChg>
  </pc:docChgLst>
  <pc:docChgLst>
    <pc:chgData name="Rylee Ann Horney" userId="S::rah452@nau.edu::3a779213-aceb-43e0-875b-f0b359c3fe46" providerId="AD" clId="Web-{7D2D4E6F-8385-4D94-8876-FA720CBA15B8}"/>
    <pc:docChg chg="addSld modSld sldOrd">
      <pc:chgData name="Rylee Ann Horney" userId="S::rah452@nau.edu::3a779213-aceb-43e0-875b-f0b359c3fe46" providerId="AD" clId="Web-{7D2D4E6F-8385-4D94-8876-FA720CBA15B8}" dt="2024-09-26T23:20:30.587" v="16" actId="20577"/>
      <pc:docMkLst>
        <pc:docMk/>
      </pc:docMkLst>
      <pc:sldChg chg="delSp modSp add ord replId">
        <pc:chgData name="Rylee Ann Horney" userId="S::rah452@nau.edu::3a779213-aceb-43e0-875b-f0b359c3fe46" providerId="AD" clId="Web-{7D2D4E6F-8385-4D94-8876-FA720CBA15B8}" dt="2024-09-26T23:20:30.587" v="16" actId="20577"/>
        <pc:sldMkLst>
          <pc:docMk/>
          <pc:sldMk cId="4104959630" sldId="270"/>
        </pc:sldMkLst>
        <pc:spChg chg="mod">
          <ac:chgData name="Rylee Ann Horney" userId="S::rah452@nau.edu::3a779213-aceb-43e0-875b-f0b359c3fe46" providerId="AD" clId="Web-{7D2D4E6F-8385-4D94-8876-FA720CBA15B8}" dt="2024-09-26T23:20:30.587" v="16" actId="20577"/>
          <ac:spMkLst>
            <pc:docMk/>
            <pc:sldMk cId="4104959630" sldId="270"/>
            <ac:spMk id="13" creationId="{0B3D0B20-F0DD-314C-2120-1C0713B0BDD1}"/>
          </ac:spMkLst>
        </pc:spChg>
        <pc:picChg chg="del">
          <ac:chgData name="Rylee Ann Horney" userId="S::rah452@nau.edu::3a779213-aceb-43e0-875b-f0b359c3fe46" providerId="AD" clId="Web-{7D2D4E6F-8385-4D94-8876-FA720CBA15B8}" dt="2024-09-26T23:20:14.508" v="1"/>
          <ac:picMkLst>
            <pc:docMk/>
            <pc:sldMk cId="4104959630" sldId="270"/>
            <ac:picMk id="4" creationId="{56A8E744-A0C5-771D-A790-9FADC9EBB305}"/>
          </ac:picMkLst>
        </pc:picChg>
        <pc:picChg chg="del">
          <ac:chgData name="Rylee Ann Horney" userId="S::rah452@nau.edu::3a779213-aceb-43e0-875b-f0b359c3fe46" providerId="AD" clId="Web-{7D2D4E6F-8385-4D94-8876-FA720CBA15B8}" dt="2024-09-26T23:20:16.180" v="2"/>
          <ac:picMkLst>
            <pc:docMk/>
            <pc:sldMk cId="4104959630" sldId="270"/>
            <ac:picMk id="5" creationId="{7A74DCE8-F1DB-C035-F1E9-B15AAB985A6C}"/>
          </ac:picMkLst>
        </pc:picChg>
      </pc:sldChg>
    </pc:docChg>
  </pc:docChgLst>
  <pc:docChgLst>
    <pc:chgData name="Rylee Ann Horney" userId="S::rah452@nau.edu::3a779213-aceb-43e0-875b-f0b359c3fe46" providerId="AD" clId="Web-{3C22AEFD-F5B2-4B0F-AFAB-5CF7B428FD4B}"/>
    <pc:docChg chg="delSld modSld">
      <pc:chgData name="Rylee Ann Horney" userId="S::rah452@nau.edu::3a779213-aceb-43e0-875b-f0b359c3fe46" providerId="AD" clId="Web-{3C22AEFD-F5B2-4B0F-AFAB-5CF7B428FD4B}" dt="2024-11-14T23:10:50.179" v="602"/>
      <pc:docMkLst>
        <pc:docMk/>
      </pc:docMkLst>
      <pc:sldChg chg="addSp delSp modSp mod modClrScheme chgLayout">
        <pc:chgData name="Rylee Ann Horney" userId="S::rah452@nau.edu::3a779213-aceb-43e0-875b-f0b359c3fe46" providerId="AD" clId="Web-{3C22AEFD-F5B2-4B0F-AFAB-5CF7B428FD4B}" dt="2024-11-14T23:09:35.834" v="601" actId="20577"/>
        <pc:sldMkLst>
          <pc:docMk/>
          <pc:sldMk cId="886470506" sldId="276"/>
        </pc:sldMkLst>
        <pc:spChg chg="del mod">
          <ac:chgData name="Rylee Ann Horney" userId="S::rah452@nau.edu::3a779213-aceb-43e0-875b-f0b359c3fe46" providerId="AD" clId="Web-{3C22AEFD-F5B2-4B0F-AFAB-5CF7B428FD4B}" dt="2024-11-14T23:09:09.989" v="598"/>
          <ac:spMkLst>
            <pc:docMk/>
            <pc:sldMk cId="886470506" sldId="276"/>
            <ac:spMk id="2" creationId="{DC666798-8C9C-B90C-75E5-CA8DEE58A1F6}"/>
          </ac:spMkLst>
        </pc:spChg>
        <pc:spChg chg="mod">
          <ac:chgData name="Rylee Ann Horney" userId="S::rah452@nau.edu::3a779213-aceb-43e0-875b-f0b359c3fe46" providerId="AD" clId="Web-{3C22AEFD-F5B2-4B0F-AFAB-5CF7B428FD4B}" dt="2024-11-14T23:09:09.989" v="598"/>
          <ac:spMkLst>
            <pc:docMk/>
            <pc:sldMk cId="886470506" sldId="276"/>
            <ac:spMk id="3" creationId="{EBA1AB6B-AE21-CEC2-2B53-58ADBAE2F587}"/>
          </ac:spMkLst>
        </pc:spChg>
        <pc:graphicFrameChg chg="add mod modGraphic">
          <ac:chgData name="Rylee Ann Horney" userId="S::rah452@nau.edu::3a779213-aceb-43e0-875b-f0b359c3fe46" providerId="AD" clId="Web-{3C22AEFD-F5B2-4B0F-AFAB-5CF7B428FD4B}" dt="2024-11-14T23:09:35.834" v="601" actId="20577"/>
          <ac:graphicFrameMkLst>
            <pc:docMk/>
            <pc:sldMk cId="886470506" sldId="276"/>
            <ac:graphicFrameMk id="5" creationId="{A74CF768-CB67-F1A4-91F7-BBE798941FEA}"/>
          </ac:graphicFrameMkLst>
        </pc:graphicFrameChg>
      </pc:sldChg>
      <pc:sldChg chg="addSp delSp modSp mod modClrScheme chgLayout">
        <pc:chgData name="Rylee Ann Horney" userId="S::rah452@nau.edu::3a779213-aceb-43e0-875b-f0b359c3fe46" providerId="AD" clId="Web-{3C22AEFD-F5B2-4B0F-AFAB-5CF7B428FD4B}" dt="2024-11-14T23:01:03.898" v="221"/>
        <pc:sldMkLst>
          <pc:docMk/>
          <pc:sldMk cId="2123570942" sldId="277"/>
        </pc:sldMkLst>
        <pc:spChg chg="del mod ord">
          <ac:chgData name="Rylee Ann Horney" userId="S::rah452@nau.edu::3a779213-aceb-43e0-875b-f0b359c3fe46" providerId="AD" clId="Web-{3C22AEFD-F5B2-4B0F-AFAB-5CF7B428FD4B}" dt="2024-11-14T23:01:03.898" v="221"/>
          <ac:spMkLst>
            <pc:docMk/>
            <pc:sldMk cId="2123570942" sldId="277"/>
            <ac:spMk id="2" creationId="{7A070405-4365-F6A5-EEC4-AFF9B47AE581}"/>
          </ac:spMkLst>
        </pc:spChg>
        <pc:spChg chg="mod">
          <ac:chgData name="Rylee Ann Horney" userId="S::rah452@nau.edu::3a779213-aceb-43e0-875b-f0b359c3fe46" providerId="AD" clId="Web-{3C22AEFD-F5B2-4B0F-AFAB-5CF7B428FD4B}" dt="2024-11-14T23:01:03.898" v="221"/>
          <ac:spMkLst>
            <pc:docMk/>
            <pc:sldMk cId="2123570942" sldId="277"/>
            <ac:spMk id="3" creationId="{E1CB863B-54DE-F054-6CE5-AF5A69D31F83}"/>
          </ac:spMkLst>
        </pc:spChg>
        <pc:spChg chg="add del mod">
          <ac:chgData name="Rylee Ann Horney" userId="S::rah452@nau.edu::3a779213-aceb-43e0-875b-f0b359c3fe46" providerId="AD" clId="Web-{3C22AEFD-F5B2-4B0F-AFAB-5CF7B428FD4B}" dt="2024-11-14T23:01:03.883" v="220"/>
          <ac:spMkLst>
            <pc:docMk/>
            <pc:sldMk cId="2123570942" sldId="277"/>
            <ac:spMk id="8" creationId="{25E33D6B-5D32-EAFE-9F8E-45A0153E55F8}"/>
          </ac:spMkLst>
        </pc:spChg>
        <pc:graphicFrameChg chg="add mod">
          <ac:chgData name="Rylee Ann Horney" userId="S::rah452@nau.edu::3a779213-aceb-43e0-875b-f0b359c3fe46" providerId="AD" clId="Web-{3C22AEFD-F5B2-4B0F-AFAB-5CF7B428FD4B}" dt="2024-11-14T23:01:03.898" v="221"/>
          <ac:graphicFrameMkLst>
            <pc:docMk/>
            <pc:sldMk cId="2123570942" sldId="277"/>
            <ac:graphicFrameMk id="5" creationId="{7B185892-973A-E4AA-0C22-FD6F5BC087BC}"/>
          </ac:graphicFrameMkLst>
        </pc:graphicFrameChg>
      </pc:sldChg>
      <pc:sldChg chg="addSp delSp modSp">
        <pc:chgData name="Rylee Ann Horney" userId="S::rah452@nau.edu::3a779213-aceb-43e0-875b-f0b359c3fe46" providerId="AD" clId="Web-{3C22AEFD-F5B2-4B0F-AFAB-5CF7B428FD4B}" dt="2024-11-14T22:56:44.532" v="4" actId="1076"/>
        <pc:sldMkLst>
          <pc:docMk/>
          <pc:sldMk cId="2920213499" sldId="291"/>
        </pc:sldMkLst>
        <pc:spChg chg="del">
          <ac:chgData name="Rylee Ann Horney" userId="S::rah452@nau.edu::3a779213-aceb-43e0-875b-f0b359c3fe46" providerId="AD" clId="Web-{3C22AEFD-F5B2-4B0F-AFAB-5CF7B428FD4B}" dt="2024-11-14T22:56:13.234" v="1"/>
          <ac:spMkLst>
            <pc:docMk/>
            <pc:sldMk cId="2920213499" sldId="291"/>
            <ac:spMk id="2" creationId="{C7C776A1-2749-D2F8-3C94-E1C7D9FFFD7C}"/>
          </ac:spMkLst>
        </pc:spChg>
        <pc:spChg chg="mod ord">
          <ac:chgData name="Rylee Ann Horney" userId="S::rah452@nau.edu::3a779213-aceb-43e0-875b-f0b359c3fe46" providerId="AD" clId="Web-{3C22AEFD-F5B2-4B0F-AFAB-5CF7B428FD4B}" dt="2024-11-14T22:56:44.532" v="4" actId="1076"/>
          <ac:spMkLst>
            <pc:docMk/>
            <pc:sldMk cId="2920213499" sldId="291"/>
            <ac:spMk id="3" creationId="{B494BAB4-9FE1-E712-86FA-BD3ABB1EE224}"/>
          </ac:spMkLst>
        </pc:spChg>
        <pc:picChg chg="add mod">
          <ac:chgData name="Rylee Ann Horney" userId="S::rah452@nau.edu::3a779213-aceb-43e0-875b-f0b359c3fe46" providerId="AD" clId="Web-{3C22AEFD-F5B2-4B0F-AFAB-5CF7B428FD4B}" dt="2024-11-14T22:56:33.422" v="3"/>
          <ac:picMkLst>
            <pc:docMk/>
            <pc:sldMk cId="2920213499" sldId="291"/>
            <ac:picMk id="5" creationId="{DED6E2CD-4DA2-814B-954E-152D0A250ED5}"/>
          </ac:picMkLst>
        </pc:picChg>
      </pc:sldChg>
      <pc:sldChg chg="del">
        <pc:chgData name="Rylee Ann Horney" userId="S::rah452@nau.edu::3a779213-aceb-43e0-875b-f0b359c3fe46" providerId="AD" clId="Web-{3C22AEFD-F5B2-4B0F-AFAB-5CF7B428FD4B}" dt="2024-11-14T23:10:50.179" v="602"/>
        <pc:sldMkLst>
          <pc:docMk/>
          <pc:sldMk cId="2491882856" sldId="300"/>
        </pc:sldMkLst>
      </pc:sldChg>
    </pc:docChg>
  </pc:docChgLst>
  <pc:docChgLst>
    <pc:chgData name="Rylee Ann Horney" userId="S::rah452@nau.edu::3a779213-aceb-43e0-875b-f0b359c3fe46" providerId="AD" clId="Web-{ED446240-A91B-4C03-95FC-97A2B648D3D8}"/>
    <pc:docChg chg="modSld">
      <pc:chgData name="Rylee Ann Horney" userId="S::rah452@nau.edu::3a779213-aceb-43e0-875b-f0b359c3fe46" providerId="AD" clId="Web-{ED446240-A91B-4C03-95FC-97A2B648D3D8}" dt="2024-11-14T02:10:05.717" v="13" actId="20577"/>
      <pc:docMkLst>
        <pc:docMk/>
      </pc:docMkLst>
      <pc:sldChg chg="modSp">
        <pc:chgData name="Rylee Ann Horney" userId="S::rah452@nau.edu::3a779213-aceb-43e0-875b-f0b359c3fe46" providerId="AD" clId="Web-{ED446240-A91B-4C03-95FC-97A2B648D3D8}" dt="2024-11-14T02:10:05.717" v="13" actId="20577"/>
        <pc:sldMkLst>
          <pc:docMk/>
          <pc:sldMk cId="2150756159" sldId="256"/>
        </pc:sldMkLst>
        <pc:spChg chg="mod">
          <ac:chgData name="Rylee Ann Horney" userId="S::rah452@nau.edu::3a779213-aceb-43e0-875b-f0b359c3fe46" providerId="AD" clId="Web-{ED446240-A91B-4C03-95FC-97A2B648D3D8}" dt="2024-11-14T02:10:05.717" v="13" actId="20577"/>
          <ac:spMkLst>
            <pc:docMk/>
            <pc:sldMk cId="2150756159" sldId="256"/>
            <ac:spMk id="3" creationId="{A47A929C-F016-0E4C-BBA8-F90194F293AF}"/>
          </ac:spMkLst>
        </pc:spChg>
      </pc:sldChg>
    </pc:docChg>
  </pc:docChgLst>
  <pc:docChgLst>
    <pc:chgData name="Rylee Ann Horney" userId="S::rah452@nau.edu::3a779213-aceb-43e0-875b-f0b359c3fe46" providerId="AD" clId="Web-{D44C146B-543C-49BF-840D-49832D4411EE}"/>
    <pc:docChg chg="addSld delSld modSld">
      <pc:chgData name="Rylee Ann Horney" userId="S::rah452@nau.edu::3a779213-aceb-43e0-875b-f0b359c3fe46" providerId="AD" clId="Web-{D44C146B-543C-49BF-840D-49832D4411EE}" dt="2024-10-17T23:38:02.980" v="9"/>
      <pc:docMkLst>
        <pc:docMk/>
      </pc:docMkLst>
      <pc:sldChg chg="delSp modSp">
        <pc:chgData name="Rylee Ann Horney" userId="S::rah452@nau.edu::3a779213-aceb-43e0-875b-f0b359c3fe46" providerId="AD" clId="Web-{D44C146B-543C-49BF-840D-49832D4411EE}" dt="2024-10-17T23:37:58.636" v="8"/>
        <pc:sldMkLst>
          <pc:docMk/>
          <pc:sldMk cId="604905856" sldId="268"/>
        </pc:sldMkLst>
        <pc:spChg chg="del mod">
          <ac:chgData name="Rylee Ann Horney" userId="S::rah452@nau.edu::3a779213-aceb-43e0-875b-f0b359c3fe46" providerId="AD" clId="Web-{D44C146B-543C-49BF-840D-49832D4411EE}" dt="2024-10-17T23:37:58.636" v="8"/>
          <ac:spMkLst>
            <pc:docMk/>
            <pc:sldMk cId="604905856" sldId="268"/>
            <ac:spMk id="6" creationId="{B1F9170E-E036-46B1-BBBC-A543CF17202A}"/>
          </ac:spMkLst>
        </pc:spChg>
      </pc:sldChg>
      <pc:sldChg chg="new del">
        <pc:chgData name="Rylee Ann Horney" userId="S::rah452@nau.edu::3a779213-aceb-43e0-875b-f0b359c3fe46" providerId="AD" clId="Web-{D44C146B-543C-49BF-840D-49832D4411EE}" dt="2024-10-17T23:38:02.980" v="9"/>
        <pc:sldMkLst>
          <pc:docMk/>
          <pc:sldMk cId="1358671779" sldId="272"/>
        </pc:sldMkLst>
      </pc:sldChg>
      <pc:sldChg chg="delSp modSp new del">
        <pc:chgData name="Rylee Ann Horney" userId="S::rah452@nau.edu::3a779213-aceb-43e0-875b-f0b359c3fe46" providerId="AD" clId="Web-{D44C146B-543C-49BF-840D-49832D4411EE}" dt="2024-10-17T23:36:51.837" v="4"/>
        <pc:sldMkLst>
          <pc:docMk/>
          <pc:sldMk cId="2494453446" sldId="272"/>
        </pc:sldMkLst>
        <pc:spChg chg="mod">
          <ac:chgData name="Rylee Ann Horney" userId="S::rah452@nau.edu::3a779213-aceb-43e0-875b-f0b359c3fe46" providerId="AD" clId="Web-{D44C146B-543C-49BF-840D-49832D4411EE}" dt="2024-10-17T23:35:43.022" v="2" actId="20577"/>
          <ac:spMkLst>
            <pc:docMk/>
            <pc:sldMk cId="2494453446" sldId="272"/>
            <ac:spMk id="2" creationId="{53981B5E-7DE1-A226-E99B-5A6A5BC4CB1F}"/>
          </ac:spMkLst>
        </pc:spChg>
        <pc:spChg chg="del">
          <ac:chgData name="Rylee Ann Horney" userId="S::rah452@nau.edu::3a779213-aceb-43e0-875b-f0b359c3fe46" providerId="AD" clId="Web-{D44C146B-543C-49BF-840D-49832D4411EE}" dt="2024-10-17T23:35:52.772" v="3"/>
          <ac:spMkLst>
            <pc:docMk/>
            <pc:sldMk cId="2494453446" sldId="272"/>
            <ac:spMk id="4" creationId="{B10E2EF5-5C13-1C05-E9B8-1D36225459F1}"/>
          </ac:spMkLst>
        </pc:spChg>
      </pc:sldChg>
    </pc:docChg>
  </pc:docChgLst>
  <pc:docChgLst>
    <pc:chgData name="Rylee Ann Horney" userId="S::rah452@nau.edu::3a779213-aceb-43e0-875b-f0b359c3fe46" providerId="AD" clId="Web-{E017F06E-C599-4282-8AB7-7D04DD637418}"/>
    <pc:docChg chg="addSld delSld modSld">
      <pc:chgData name="Rylee Ann Horney" userId="S::rah452@nau.edu::3a779213-aceb-43e0-875b-f0b359c3fe46" providerId="AD" clId="Web-{E017F06E-C599-4282-8AB7-7D04DD637418}" dt="2024-11-08T22:55:18.692" v="50" actId="20577"/>
      <pc:docMkLst>
        <pc:docMk/>
      </pc:docMkLst>
      <pc:sldChg chg="del">
        <pc:chgData name="Rylee Ann Horney" userId="S::rah452@nau.edu::3a779213-aceb-43e0-875b-f0b359c3fe46" providerId="AD" clId="Web-{E017F06E-C599-4282-8AB7-7D04DD637418}" dt="2024-11-08T22:49:44.011" v="0"/>
        <pc:sldMkLst>
          <pc:docMk/>
          <pc:sldMk cId="4104959630" sldId="270"/>
        </pc:sldMkLst>
      </pc:sldChg>
      <pc:sldChg chg="delSp modSp new mod modClrScheme chgLayout">
        <pc:chgData name="Rylee Ann Horney" userId="S::rah452@nau.edu::3a779213-aceb-43e0-875b-f0b359c3fe46" providerId="AD" clId="Web-{E017F06E-C599-4282-8AB7-7D04DD637418}" dt="2024-11-08T22:54:18.221" v="40" actId="1076"/>
        <pc:sldMkLst>
          <pc:docMk/>
          <pc:sldMk cId="107614248" sldId="272"/>
        </pc:sldMkLst>
        <pc:spChg chg="del mod ord">
          <ac:chgData name="Rylee Ann Horney" userId="S::rah452@nau.edu::3a779213-aceb-43e0-875b-f0b359c3fe46" providerId="AD" clId="Web-{E017F06E-C599-4282-8AB7-7D04DD637418}" dt="2024-11-08T22:54:02.205" v="30"/>
          <ac:spMkLst>
            <pc:docMk/>
            <pc:sldMk cId="107614248" sldId="272"/>
            <ac:spMk id="2" creationId="{6B0F7191-A42C-79F5-6D01-8A645CEE80A4}"/>
          </ac:spMkLst>
        </pc:spChg>
        <pc:spChg chg="mod ord">
          <ac:chgData name="Rylee Ann Horney" userId="S::rah452@nau.edu::3a779213-aceb-43e0-875b-f0b359c3fe46" providerId="AD" clId="Web-{E017F06E-C599-4282-8AB7-7D04DD637418}" dt="2024-11-08T22:54:18.221" v="40" actId="1076"/>
          <ac:spMkLst>
            <pc:docMk/>
            <pc:sldMk cId="107614248" sldId="272"/>
            <ac:spMk id="3" creationId="{549B22BA-F517-4965-D9A8-E4BC00BC903A}"/>
          </ac:spMkLst>
        </pc:spChg>
      </pc:sldChg>
      <pc:sldChg chg="delSp modSp new">
        <pc:chgData name="Rylee Ann Horney" userId="S::rah452@nau.edu::3a779213-aceb-43e0-875b-f0b359c3fe46" providerId="AD" clId="Web-{E017F06E-C599-4282-8AB7-7D04DD637418}" dt="2024-11-08T22:54:23.831" v="41" actId="1076"/>
        <pc:sldMkLst>
          <pc:docMk/>
          <pc:sldMk cId="2105095788" sldId="273"/>
        </pc:sldMkLst>
        <pc:spChg chg="mod">
          <ac:chgData name="Rylee Ann Horney" userId="S::rah452@nau.edu::3a779213-aceb-43e0-875b-f0b359c3fe46" providerId="AD" clId="Web-{E017F06E-C599-4282-8AB7-7D04DD637418}" dt="2024-11-08T22:54:23.831" v="41" actId="1076"/>
          <ac:spMkLst>
            <pc:docMk/>
            <pc:sldMk cId="2105095788" sldId="273"/>
            <ac:spMk id="2" creationId="{7921C10B-D2BA-B22F-3248-3C1AD082AB06}"/>
          </ac:spMkLst>
        </pc:spChg>
        <pc:spChg chg="del">
          <ac:chgData name="Rylee Ann Horney" userId="S::rah452@nau.edu::3a779213-aceb-43e0-875b-f0b359c3fe46" providerId="AD" clId="Web-{E017F06E-C599-4282-8AB7-7D04DD637418}" dt="2024-11-08T22:53:18.001" v="19"/>
          <ac:spMkLst>
            <pc:docMk/>
            <pc:sldMk cId="2105095788" sldId="273"/>
            <ac:spMk id="3" creationId="{CEB78618-C8EF-377D-D1F4-D1622038E5FC}"/>
          </ac:spMkLst>
        </pc:spChg>
      </pc:sldChg>
      <pc:sldChg chg="modSp new">
        <pc:chgData name="Rylee Ann Horney" userId="S::rah452@nau.edu::3a779213-aceb-43e0-875b-f0b359c3fe46" providerId="AD" clId="Web-{E017F06E-C599-4282-8AB7-7D04DD637418}" dt="2024-11-08T22:55:18.692" v="50" actId="20577"/>
        <pc:sldMkLst>
          <pc:docMk/>
          <pc:sldMk cId="3662191826" sldId="274"/>
        </pc:sldMkLst>
        <pc:spChg chg="mod">
          <ac:chgData name="Rylee Ann Horney" userId="S::rah452@nau.edu::3a779213-aceb-43e0-875b-f0b359c3fe46" providerId="AD" clId="Web-{E017F06E-C599-4282-8AB7-7D04DD637418}" dt="2024-11-08T22:55:18.692" v="50" actId="20577"/>
          <ac:spMkLst>
            <pc:docMk/>
            <pc:sldMk cId="3662191826" sldId="274"/>
            <ac:spMk id="2" creationId="{B5ED901F-DE93-DF3F-586A-941670552C2B}"/>
          </ac:spMkLst>
        </pc:spChg>
        <pc:spChg chg="mod">
          <ac:chgData name="Rylee Ann Horney" userId="S::rah452@nau.edu::3a779213-aceb-43e0-875b-f0b359c3fe46" providerId="AD" clId="Web-{E017F06E-C599-4282-8AB7-7D04DD637418}" dt="2024-11-08T22:55:09.738" v="49" actId="20577"/>
          <ac:spMkLst>
            <pc:docMk/>
            <pc:sldMk cId="3662191826" sldId="274"/>
            <ac:spMk id="3" creationId="{177236AB-4DB9-64DD-F504-CCE7EAA88B87}"/>
          </ac:spMkLst>
        </pc:spChg>
      </pc:sldChg>
    </pc:docChg>
  </pc:docChgLst>
  <pc:docChgLst>
    <pc:chgData name="Jared" userId="ffb2b872-9b90-49fc-8b0c-309768da8d99" providerId="ADAL" clId="{04600891-CEE8-4BCB-84C5-77CD509D7217}"/>
    <pc:docChg chg="undo custSel addSld modSld sldOrd">
      <pc:chgData name="Jared" userId="ffb2b872-9b90-49fc-8b0c-309768da8d99" providerId="ADAL" clId="{04600891-CEE8-4BCB-84C5-77CD509D7217}" dt="2024-11-14T22:16:03.852" v="2261"/>
      <pc:docMkLst>
        <pc:docMk/>
      </pc:docMkLst>
      <pc:sldChg chg="ord">
        <pc:chgData name="Jared" userId="ffb2b872-9b90-49fc-8b0c-309768da8d99" providerId="ADAL" clId="{04600891-CEE8-4BCB-84C5-77CD509D7217}" dt="2024-11-14T19:39:12.095" v="1"/>
        <pc:sldMkLst>
          <pc:docMk/>
          <pc:sldMk cId="662566995" sldId="271"/>
        </pc:sldMkLst>
      </pc:sldChg>
      <pc:sldChg chg="addSp delSp modSp mod">
        <pc:chgData name="Jared" userId="ffb2b872-9b90-49fc-8b0c-309768da8d99" providerId="ADAL" clId="{04600891-CEE8-4BCB-84C5-77CD509D7217}" dt="2024-11-14T21:09:38.243" v="1320" actId="1076"/>
        <pc:sldMkLst>
          <pc:docMk/>
          <pc:sldMk cId="548706934" sldId="298"/>
        </pc:sldMkLst>
        <pc:spChg chg="del">
          <ac:chgData name="Jared" userId="ffb2b872-9b90-49fc-8b0c-309768da8d99" providerId="ADAL" clId="{04600891-CEE8-4BCB-84C5-77CD509D7217}" dt="2024-11-14T20:52:11.234" v="868"/>
          <ac:spMkLst>
            <pc:docMk/>
            <pc:sldMk cId="548706934" sldId="298"/>
            <ac:spMk id="2" creationId="{42E60DC9-2EF3-C57D-1F7A-AEAA70C12D4B}"/>
          </ac:spMkLst>
        </pc:spChg>
        <pc:spChg chg="add del mod">
          <ac:chgData name="Jared" userId="ffb2b872-9b90-49fc-8b0c-309768da8d99" providerId="ADAL" clId="{04600891-CEE8-4BCB-84C5-77CD509D7217}" dt="2024-11-14T20:54:09.674" v="874"/>
          <ac:spMkLst>
            <pc:docMk/>
            <pc:sldMk cId="548706934" sldId="298"/>
            <ac:spMk id="5" creationId="{FC1B884E-E3DE-4A2C-9FEA-4EA3EA4256DF}"/>
          </ac:spMkLst>
        </pc:spChg>
        <pc:spChg chg="add mod">
          <ac:chgData name="Jared" userId="ffb2b872-9b90-49fc-8b0c-309768da8d99" providerId="ADAL" clId="{04600891-CEE8-4BCB-84C5-77CD509D7217}" dt="2024-11-14T20:57:30.273" v="892" actId="20577"/>
          <ac:spMkLst>
            <pc:docMk/>
            <pc:sldMk cId="548706934" sldId="298"/>
            <ac:spMk id="6" creationId="{BA9903F8-154B-44AB-9A9E-903EE3F3B16C}"/>
          </ac:spMkLst>
        </pc:spChg>
        <pc:spChg chg="add del mod">
          <ac:chgData name="Jared" userId="ffb2b872-9b90-49fc-8b0c-309768da8d99" providerId="ADAL" clId="{04600891-CEE8-4BCB-84C5-77CD509D7217}" dt="2024-11-14T21:09:21.199" v="1316" actId="22"/>
          <ac:spMkLst>
            <pc:docMk/>
            <pc:sldMk cId="548706934" sldId="298"/>
            <ac:spMk id="8" creationId="{43282B58-A88D-49C7-AB99-ABE054DB501A}"/>
          </ac:spMkLst>
        </pc:spChg>
        <pc:picChg chg="add del mod">
          <ac:chgData name="Jared" userId="ffb2b872-9b90-49fc-8b0c-309768da8d99" providerId="ADAL" clId="{04600891-CEE8-4BCB-84C5-77CD509D7217}" dt="2024-11-14T21:09:19.356" v="1315" actId="478"/>
          <ac:picMkLst>
            <pc:docMk/>
            <pc:sldMk cId="548706934" sldId="298"/>
            <ac:picMk id="4" creationId="{D0C3562A-4BCC-4E4A-B620-86C5B8180326}"/>
          </ac:picMkLst>
        </pc:picChg>
        <pc:picChg chg="add mod ord">
          <ac:chgData name="Jared" userId="ffb2b872-9b90-49fc-8b0c-309768da8d99" providerId="ADAL" clId="{04600891-CEE8-4BCB-84C5-77CD509D7217}" dt="2024-11-14T21:09:38.243" v="1320" actId="1076"/>
          <ac:picMkLst>
            <pc:docMk/>
            <pc:sldMk cId="548706934" sldId="298"/>
            <ac:picMk id="10" creationId="{E687D71B-FE14-4E24-8E4C-D6459DD29083}"/>
          </ac:picMkLst>
        </pc:picChg>
      </pc:sldChg>
      <pc:sldChg chg="addSp delSp modSp mod">
        <pc:chgData name="Jared" userId="ffb2b872-9b90-49fc-8b0c-309768da8d99" providerId="ADAL" clId="{04600891-CEE8-4BCB-84C5-77CD509D7217}" dt="2024-11-14T21:41:18.962" v="1607" actId="20577"/>
        <pc:sldMkLst>
          <pc:docMk/>
          <pc:sldMk cId="327639415" sldId="299"/>
        </pc:sldMkLst>
        <pc:spChg chg="mod">
          <ac:chgData name="Jared" userId="ffb2b872-9b90-49fc-8b0c-309768da8d99" providerId="ADAL" clId="{04600891-CEE8-4BCB-84C5-77CD509D7217}" dt="2024-11-14T21:41:18.962" v="1607" actId="20577"/>
          <ac:spMkLst>
            <pc:docMk/>
            <pc:sldMk cId="327639415" sldId="299"/>
            <ac:spMk id="3" creationId="{53EBF8DE-912D-2D3C-EA26-B79E41B97425}"/>
          </ac:spMkLst>
        </pc:spChg>
        <pc:spChg chg="mod">
          <ac:chgData name="Jared" userId="ffb2b872-9b90-49fc-8b0c-309768da8d99" providerId="ADAL" clId="{04600891-CEE8-4BCB-84C5-77CD509D7217}" dt="2024-11-14T21:39:50.212" v="1513" actId="313"/>
          <ac:spMkLst>
            <pc:docMk/>
            <pc:sldMk cId="327639415" sldId="299"/>
            <ac:spMk id="4" creationId="{CF5788FD-1CED-BC71-42B8-802B0B271454}"/>
          </ac:spMkLst>
        </pc:spChg>
        <pc:spChg chg="del">
          <ac:chgData name="Jared" userId="ffb2b872-9b90-49fc-8b0c-309768da8d99" providerId="ADAL" clId="{04600891-CEE8-4BCB-84C5-77CD509D7217}" dt="2024-11-14T21:30:15.720" v="1321"/>
          <ac:spMkLst>
            <pc:docMk/>
            <pc:sldMk cId="327639415" sldId="299"/>
            <ac:spMk id="5" creationId="{D64EA701-A784-A2F8-D054-6514ADD666B4}"/>
          </ac:spMkLst>
        </pc:spChg>
        <pc:picChg chg="add mod">
          <ac:chgData name="Jared" userId="ffb2b872-9b90-49fc-8b0c-309768da8d99" providerId="ADAL" clId="{04600891-CEE8-4BCB-84C5-77CD509D7217}" dt="2024-11-14T21:30:15.720" v="1321"/>
          <ac:picMkLst>
            <pc:docMk/>
            <pc:sldMk cId="327639415" sldId="299"/>
            <ac:picMk id="6" creationId="{558E7AE0-81AA-4A72-B248-794B55994255}"/>
          </ac:picMkLst>
        </pc:picChg>
      </pc:sldChg>
      <pc:sldChg chg="addSp delSp modSp mod">
        <pc:chgData name="Jared" userId="ffb2b872-9b90-49fc-8b0c-309768da8d99" providerId="ADAL" clId="{04600891-CEE8-4BCB-84C5-77CD509D7217}" dt="2024-11-14T21:49:45.626" v="1883" actId="1076"/>
        <pc:sldMkLst>
          <pc:docMk/>
          <pc:sldMk cId="3425844794" sldId="303"/>
        </pc:sldMkLst>
        <pc:spChg chg="mod">
          <ac:chgData name="Jared" userId="ffb2b872-9b90-49fc-8b0c-309768da8d99" providerId="ADAL" clId="{04600891-CEE8-4BCB-84C5-77CD509D7217}" dt="2024-11-14T19:56:49.502" v="31" actId="20577"/>
          <ac:spMkLst>
            <pc:docMk/>
            <pc:sldMk cId="3425844794" sldId="303"/>
            <ac:spMk id="2" creationId="{4BA7D01D-AAF7-7F0F-23C9-2132944CE6C6}"/>
          </ac:spMkLst>
        </pc:spChg>
        <pc:spChg chg="del">
          <ac:chgData name="Jared" userId="ffb2b872-9b90-49fc-8b0c-309768da8d99" providerId="ADAL" clId="{04600891-CEE8-4BCB-84C5-77CD509D7217}" dt="2024-11-14T19:44:23.909" v="2" actId="931"/>
          <ac:spMkLst>
            <pc:docMk/>
            <pc:sldMk cId="3425844794" sldId="303"/>
            <ac:spMk id="3" creationId="{3A482CE2-F679-0952-1B7B-DA9AA46F0427}"/>
          </ac:spMkLst>
        </pc:spChg>
        <pc:spChg chg="del">
          <ac:chgData name="Jared" userId="ffb2b872-9b90-49fc-8b0c-309768da8d99" providerId="ADAL" clId="{04600891-CEE8-4BCB-84C5-77CD509D7217}" dt="2024-11-14T19:45:01.892" v="3" actId="931"/>
          <ac:spMkLst>
            <pc:docMk/>
            <pc:sldMk cId="3425844794" sldId="303"/>
            <ac:spMk id="4" creationId="{EDC04530-0506-3FE7-B769-2099897FAD03}"/>
          </ac:spMkLst>
        </pc:spChg>
        <pc:spChg chg="add del mod">
          <ac:chgData name="Jared" userId="ffb2b872-9b90-49fc-8b0c-309768da8d99" providerId="ADAL" clId="{04600891-CEE8-4BCB-84C5-77CD509D7217}" dt="2024-11-14T19:46:29.242" v="5" actId="931"/>
          <ac:spMkLst>
            <pc:docMk/>
            <pc:sldMk cId="3425844794" sldId="303"/>
            <ac:spMk id="10" creationId="{72D25650-98E8-4C83-B13C-529F3146B88F}"/>
          </ac:spMkLst>
        </pc:spChg>
        <pc:spChg chg="add del mod">
          <ac:chgData name="Jared" userId="ffb2b872-9b90-49fc-8b0c-309768da8d99" providerId="ADAL" clId="{04600891-CEE8-4BCB-84C5-77CD509D7217}" dt="2024-11-14T21:49:31.653" v="1879" actId="931"/>
          <ac:spMkLst>
            <pc:docMk/>
            <pc:sldMk cId="3425844794" sldId="303"/>
            <ac:spMk id="14" creationId="{A3E82216-53A1-4A3C-8AF9-36643D2D4486}"/>
          </ac:spMkLst>
        </pc:spChg>
        <pc:picChg chg="add del mod">
          <ac:chgData name="Jared" userId="ffb2b872-9b90-49fc-8b0c-309768da8d99" providerId="ADAL" clId="{04600891-CEE8-4BCB-84C5-77CD509D7217}" dt="2024-11-14T19:45:07.704" v="4" actId="478"/>
          <ac:picMkLst>
            <pc:docMk/>
            <pc:sldMk cId="3425844794" sldId="303"/>
            <ac:picMk id="6" creationId="{75DBE6F9-531C-490F-8806-FC2A7773EA61}"/>
          </ac:picMkLst>
        </pc:picChg>
        <pc:picChg chg="add del mod">
          <ac:chgData name="Jared" userId="ffb2b872-9b90-49fc-8b0c-309768da8d99" providerId="ADAL" clId="{04600891-CEE8-4BCB-84C5-77CD509D7217}" dt="2024-11-14T21:49:24.836" v="1878" actId="478"/>
          <ac:picMkLst>
            <pc:docMk/>
            <pc:sldMk cId="3425844794" sldId="303"/>
            <ac:picMk id="8" creationId="{4744D21F-0C20-42BD-960F-F5F2316BF151}"/>
          </ac:picMkLst>
        </pc:picChg>
        <pc:picChg chg="add mod">
          <ac:chgData name="Jared" userId="ffb2b872-9b90-49fc-8b0c-309768da8d99" providerId="ADAL" clId="{04600891-CEE8-4BCB-84C5-77CD509D7217}" dt="2024-11-14T19:47:38.716" v="16" actId="1076"/>
          <ac:picMkLst>
            <pc:docMk/>
            <pc:sldMk cId="3425844794" sldId="303"/>
            <ac:picMk id="12" creationId="{233BBCDA-797B-47B8-BFD1-C6372EC06FED}"/>
          </ac:picMkLst>
        </pc:picChg>
        <pc:picChg chg="add mod">
          <ac:chgData name="Jared" userId="ffb2b872-9b90-49fc-8b0c-309768da8d99" providerId="ADAL" clId="{04600891-CEE8-4BCB-84C5-77CD509D7217}" dt="2024-11-14T21:49:45.626" v="1883" actId="1076"/>
          <ac:picMkLst>
            <pc:docMk/>
            <pc:sldMk cId="3425844794" sldId="303"/>
            <ac:picMk id="16" creationId="{F104C648-C149-4810-9477-AD0CBBA9FEB5}"/>
          </ac:picMkLst>
        </pc:picChg>
      </pc:sldChg>
      <pc:sldChg chg="addSp delSp modSp mod">
        <pc:chgData name="Jared" userId="ffb2b872-9b90-49fc-8b0c-309768da8d99" providerId="ADAL" clId="{04600891-CEE8-4BCB-84C5-77CD509D7217}" dt="2024-11-14T20:23:23.299" v="423" actId="313"/>
        <pc:sldMkLst>
          <pc:docMk/>
          <pc:sldMk cId="3727631181" sldId="304"/>
        </pc:sldMkLst>
        <pc:spChg chg="del">
          <ac:chgData name="Jared" userId="ffb2b872-9b90-49fc-8b0c-309768da8d99" providerId="ADAL" clId="{04600891-CEE8-4BCB-84C5-77CD509D7217}" dt="2024-11-14T20:19:22.217" v="33" actId="22"/>
          <ac:spMkLst>
            <pc:docMk/>
            <pc:sldMk cId="3727631181" sldId="304"/>
            <ac:spMk id="3" creationId="{3A482CE2-F679-0952-1B7B-DA9AA46F0427}"/>
          </ac:spMkLst>
        </pc:spChg>
        <pc:spChg chg="mod">
          <ac:chgData name="Jared" userId="ffb2b872-9b90-49fc-8b0c-309768da8d99" providerId="ADAL" clId="{04600891-CEE8-4BCB-84C5-77CD509D7217}" dt="2024-11-14T20:23:23.299" v="423" actId="313"/>
          <ac:spMkLst>
            <pc:docMk/>
            <pc:sldMk cId="3727631181" sldId="304"/>
            <ac:spMk id="4" creationId="{EDC04530-0506-3FE7-B769-2099897FAD03}"/>
          </ac:spMkLst>
        </pc:spChg>
        <pc:picChg chg="add mod ord">
          <ac:chgData name="Jared" userId="ffb2b872-9b90-49fc-8b0c-309768da8d99" providerId="ADAL" clId="{04600891-CEE8-4BCB-84C5-77CD509D7217}" dt="2024-11-14T20:19:53.972" v="37" actId="14100"/>
          <ac:picMkLst>
            <pc:docMk/>
            <pc:sldMk cId="3727631181" sldId="304"/>
            <ac:picMk id="6" creationId="{34EA1FC2-3C17-4B31-8C63-4CA7C40F98B6}"/>
          </ac:picMkLst>
        </pc:picChg>
      </pc:sldChg>
      <pc:sldChg chg="addSp delSp modSp mod">
        <pc:chgData name="Jared" userId="ffb2b872-9b90-49fc-8b0c-309768da8d99" providerId="ADAL" clId="{04600891-CEE8-4BCB-84C5-77CD509D7217}" dt="2024-11-14T21:00:48.933" v="1089" actId="20577"/>
        <pc:sldMkLst>
          <pc:docMk/>
          <pc:sldMk cId="1564632059" sldId="305"/>
        </pc:sldMkLst>
        <pc:spChg chg="mod">
          <ac:chgData name="Jared" userId="ffb2b872-9b90-49fc-8b0c-309768da8d99" providerId="ADAL" clId="{04600891-CEE8-4BCB-84C5-77CD509D7217}" dt="2024-11-14T21:00:17.005" v="1021" actId="20577"/>
          <ac:spMkLst>
            <pc:docMk/>
            <pc:sldMk cId="1564632059" sldId="305"/>
            <ac:spMk id="2" creationId="{4BA7D01D-AAF7-7F0F-23C9-2132944CE6C6}"/>
          </ac:spMkLst>
        </pc:spChg>
        <pc:spChg chg="del">
          <ac:chgData name="Jared" userId="ffb2b872-9b90-49fc-8b0c-309768da8d99" providerId="ADAL" clId="{04600891-CEE8-4BCB-84C5-77CD509D7217}" dt="2024-11-14T20:29:10.208" v="457" actId="22"/>
          <ac:spMkLst>
            <pc:docMk/>
            <pc:sldMk cId="1564632059" sldId="305"/>
            <ac:spMk id="3" creationId="{3A482CE2-F679-0952-1B7B-DA9AA46F0427}"/>
          </ac:spMkLst>
        </pc:spChg>
        <pc:spChg chg="mod">
          <ac:chgData name="Jared" userId="ffb2b872-9b90-49fc-8b0c-309768da8d99" providerId="ADAL" clId="{04600891-CEE8-4BCB-84C5-77CD509D7217}" dt="2024-11-14T21:00:48.933" v="1089" actId="20577"/>
          <ac:spMkLst>
            <pc:docMk/>
            <pc:sldMk cId="1564632059" sldId="305"/>
            <ac:spMk id="4" creationId="{EDC04530-0506-3FE7-B769-2099897FAD03}"/>
          </ac:spMkLst>
        </pc:spChg>
        <pc:picChg chg="add mod ord">
          <ac:chgData name="Jared" userId="ffb2b872-9b90-49fc-8b0c-309768da8d99" providerId="ADAL" clId="{04600891-CEE8-4BCB-84C5-77CD509D7217}" dt="2024-11-14T20:29:25.256" v="461" actId="1076"/>
          <ac:picMkLst>
            <pc:docMk/>
            <pc:sldMk cId="1564632059" sldId="305"/>
            <ac:picMk id="6" creationId="{022514F0-33F4-4AA7-8F56-F4913F431939}"/>
          </ac:picMkLst>
        </pc:picChg>
      </pc:sldChg>
      <pc:sldChg chg="addSp delSp modSp mod">
        <pc:chgData name="Jared" userId="ffb2b872-9b90-49fc-8b0c-309768da8d99" providerId="ADAL" clId="{04600891-CEE8-4BCB-84C5-77CD509D7217}" dt="2024-11-14T21:05:37.575" v="1314" actId="20577"/>
        <pc:sldMkLst>
          <pc:docMk/>
          <pc:sldMk cId="3669660445" sldId="306"/>
        </pc:sldMkLst>
        <pc:spChg chg="mod">
          <ac:chgData name="Jared" userId="ffb2b872-9b90-49fc-8b0c-309768da8d99" providerId="ADAL" clId="{04600891-CEE8-4BCB-84C5-77CD509D7217}" dt="2024-11-14T21:02:34.029" v="1102" actId="20577"/>
          <ac:spMkLst>
            <pc:docMk/>
            <pc:sldMk cId="3669660445" sldId="306"/>
            <ac:spMk id="2" creationId="{4BA7D01D-AAF7-7F0F-23C9-2132944CE6C6}"/>
          </ac:spMkLst>
        </pc:spChg>
        <pc:spChg chg="add del mod">
          <ac:chgData name="Jared" userId="ffb2b872-9b90-49fc-8b0c-309768da8d99" providerId="ADAL" clId="{04600891-CEE8-4BCB-84C5-77CD509D7217}" dt="2024-11-14T21:05:37.575" v="1314" actId="20577"/>
          <ac:spMkLst>
            <pc:docMk/>
            <pc:sldMk cId="3669660445" sldId="306"/>
            <ac:spMk id="3" creationId="{3A482CE2-F679-0952-1B7B-DA9AA46F0427}"/>
          </ac:spMkLst>
        </pc:spChg>
        <pc:spChg chg="del">
          <ac:chgData name="Jared" userId="ffb2b872-9b90-49fc-8b0c-309768da8d99" providerId="ADAL" clId="{04600891-CEE8-4BCB-84C5-77CD509D7217}" dt="2024-11-14T21:02:41.149" v="1107" actId="22"/>
          <ac:spMkLst>
            <pc:docMk/>
            <pc:sldMk cId="3669660445" sldId="306"/>
            <ac:spMk id="4" creationId="{EDC04530-0506-3FE7-B769-2099897FAD03}"/>
          </ac:spMkLst>
        </pc:spChg>
        <pc:picChg chg="add del mod ord">
          <ac:chgData name="Jared" userId="ffb2b872-9b90-49fc-8b0c-309768da8d99" providerId="ADAL" clId="{04600891-CEE8-4BCB-84C5-77CD509D7217}" dt="2024-11-14T21:02:39.673" v="1106" actId="22"/>
          <ac:picMkLst>
            <pc:docMk/>
            <pc:sldMk cId="3669660445" sldId="306"/>
            <ac:picMk id="6" creationId="{201EB320-EDB2-426C-86EE-0F249DD0CF33}"/>
          </ac:picMkLst>
        </pc:picChg>
        <pc:picChg chg="add mod ord">
          <ac:chgData name="Jared" userId="ffb2b872-9b90-49fc-8b0c-309768da8d99" providerId="ADAL" clId="{04600891-CEE8-4BCB-84C5-77CD509D7217}" dt="2024-11-14T21:02:50.191" v="1110" actId="14100"/>
          <ac:picMkLst>
            <pc:docMk/>
            <pc:sldMk cId="3669660445" sldId="306"/>
            <ac:picMk id="8" creationId="{A4EB9EC5-974F-4FD5-B4AB-7515AA1DFBB9}"/>
          </ac:picMkLst>
        </pc:picChg>
      </pc:sldChg>
      <pc:sldChg chg="addSp delSp modSp mod">
        <pc:chgData name="Jared" userId="ffb2b872-9b90-49fc-8b0c-309768da8d99" providerId="ADAL" clId="{04600891-CEE8-4BCB-84C5-77CD509D7217}" dt="2024-11-14T22:09:15.613" v="2251" actId="1076"/>
        <pc:sldMkLst>
          <pc:docMk/>
          <pc:sldMk cId="2751666466" sldId="308"/>
        </pc:sldMkLst>
        <pc:spChg chg="del">
          <ac:chgData name="Jared" userId="ffb2b872-9b90-49fc-8b0c-309768da8d99" providerId="ADAL" clId="{04600891-CEE8-4BCB-84C5-77CD509D7217}" dt="2024-11-14T22:05:07.804" v="2238"/>
          <ac:spMkLst>
            <pc:docMk/>
            <pc:sldMk cId="2751666466" sldId="308"/>
            <ac:spMk id="2" creationId="{20E4E912-E8BF-360C-627E-8604DF8BA350}"/>
          </ac:spMkLst>
        </pc:spChg>
        <pc:spChg chg="add mod">
          <ac:chgData name="Jared" userId="ffb2b872-9b90-49fc-8b0c-309768da8d99" providerId="ADAL" clId="{04600891-CEE8-4BCB-84C5-77CD509D7217}" dt="2024-11-14T22:09:15.613" v="2251" actId="1076"/>
          <ac:spMkLst>
            <pc:docMk/>
            <pc:sldMk cId="2751666466" sldId="308"/>
            <ac:spMk id="5" creationId="{3FBF7FF4-0B99-458C-B785-E77262BF7BE2}"/>
          </ac:spMkLst>
        </pc:spChg>
        <pc:picChg chg="add mod">
          <ac:chgData name="Jared" userId="ffb2b872-9b90-49fc-8b0c-309768da8d99" providerId="ADAL" clId="{04600891-CEE8-4BCB-84C5-77CD509D7217}" dt="2024-11-14T22:05:17.699" v="2241" actId="1076"/>
          <ac:picMkLst>
            <pc:docMk/>
            <pc:sldMk cId="2751666466" sldId="308"/>
            <ac:picMk id="4" creationId="{73D34B9B-090B-4A3F-8455-01EAFD3F6532}"/>
          </ac:picMkLst>
        </pc:picChg>
      </pc:sldChg>
      <pc:sldChg chg="modSp mod">
        <pc:chgData name="Jared" userId="ffb2b872-9b90-49fc-8b0c-309768da8d99" providerId="ADAL" clId="{04600891-CEE8-4BCB-84C5-77CD509D7217}" dt="2024-11-14T22:13:53.782" v="2258" actId="5793"/>
        <pc:sldMkLst>
          <pc:docMk/>
          <pc:sldMk cId="581205898" sldId="309"/>
        </pc:sldMkLst>
        <pc:spChg chg="mod">
          <ac:chgData name="Jared" userId="ffb2b872-9b90-49fc-8b0c-309768da8d99" providerId="ADAL" clId="{04600891-CEE8-4BCB-84C5-77CD509D7217}" dt="2024-11-14T22:13:53.782" v="2258" actId="5793"/>
          <ac:spMkLst>
            <pc:docMk/>
            <pc:sldMk cId="581205898" sldId="309"/>
            <ac:spMk id="2" creationId="{20E4E912-E8BF-360C-627E-8604DF8BA350}"/>
          </ac:spMkLst>
        </pc:spChg>
      </pc:sldChg>
      <pc:sldChg chg="addSp delSp modSp mod">
        <pc:chgData name="Jared" userId="ffb2b872-9b90-49fc-8b0c-309768da8d99" providerId="ADAL" clId="{04600891-CEE8-4BCB-84C5-77CD509D7217}" dt="2024-11-14T22:13:51.436" v="2257" actId="5793"/>
        <pc:sldMkLst>
          <pc:docMk/>
          <pc:sldMk cId="3052728016" sldId="310"/>
        </pc:sldMkLst>
        <pc:spChg chg="add del mod">
          <ac:chgData name="Jared" userId="ffb2b872-9b90-49fc-8b0c-309768da8d99" providerId="ADAL" clId="{04600891-CEE8-4BCB-84C5-77CD509D7217}" dt="2024-11-14T22:13:51.436" v="2257" actId="5793"/>
          <ac:spMkLst>
            <pc:docMk/>
            <pc:sldMk cId="3052728016" sldId="310"/>
            <ac:spMk id="2" creationId="{20E4E912-E8BF-360C-627E-8604DF8BA350}"/>
          </ac:spMkLst>
        </pc:spChg>
        <pc:spChg chg="add del mod">
          <ac:chgData name="Jared" userId="ffb2b872-9b90-49fc-8b0c-309768da8d99" providerId="ADAL" clId="{04600891-CEE8-4BCB-84C5-77CD509D7217}" dt="2024-11-14T22:13:39.309" v="2254"/>
          <ac:spMkLst>
            <pc:docMk/>
            <pc:sldMk cId="3052728016" sldId="310"/>
            <ac:spMk id="4" creationId="{CDC394C9-85D4-49F8-AFE2-4AD0F9B769C0}"/>
          </ac:spMkLst>
        </pc:spChg>
      </pc:sldChg>
      <pc:sldChg chg="modSp mod">
        <pc:chgData name="Jared" userId="ffb2b872-9b90-49fc-8b0c-309768da8d99" providerId="ADAL" clId="{04600891-CEE8-4BCB-84C5-77CD509D7217}" dt="2024-11-14T22:16:03.852" v="2261"/>
        <pc:sldMkLst>
          <pc:docMk/>
          <pc:sldMk cId="2857085804" sldId="311"/>
        </pc:sldMkLst>
        <pc:spChg chg="mod">
          <ac:chgData name="Jared" userId="ffb2b872-9b90-49fc-8b0c-309768da8d99" providerId="ADAL" clId="{04600891-CEE8-4BCB-84C5-77CD509D7217}" dt="2024-11-14T22:16:03.852" v="2261"/>
          <ac:spMkLst>
            <pc:docMk/>
            <pc:sldMk cId="2857085804" sldId="311"/>
            <ac:spMk id="2" creationId="{20E4E912-E8BF-360C-627E-8604DF8BA350}"/>
          </ac:spMkLst>
        </pc:spChg>
      </pc:sldChg>
      <pc:sldChg chg="addSp delSp modSp new mod">
        <pc:chgData name="Jared" userId="ffb2b872-9b90-49fc-8b0c-309768da8d99" providerId="ADAL" clId="{04600891-CEE8-4BCB-84C5-77CD509D7217}" dt="2024-11-14T21:44:33.003" v="1866" actId="20577"/>
        <pc:sldMkLst>
          <pc:docMk/>
          <pc:sldMk cId="1175156558" sldId="321"/>
        </pc:sldMkLst>
        <pc:spChg chg="mod">
          <ac:chgData name="Jared" userId="ffb2b872-9b90-49fc-8b0c-309768da8d99" providerId="ADAL" clId="{04600891-CEE8-4BCB-84C5-77CD509D7217}" dt="2024-11-14T21:41:09.083" v="1596" actId="313"/>
          <ac:spMkLst>
            <pc:docMk/>
            <pc:sldMk cId="1175156558" sldId="321"/>
            <ac:spMk id="2" creationId="{8B383C69-2830-42C7-B163-9B567EBC5BD9}"/>
          </ac:spMkLst>
        </pc:spChg>
        <pc:spChg chg="del">
          <ac:chgData name="Jared" userId="ffb2b872-9b90-49fc-8b0c-309768da8d99" providerId="ADAL" clId="{04600891-CEE8-4BCB-84C5-77CD509D7217}" dt="2024-11-14T21:32:02.841" v="1323"/>
          <ac:spMkLst>
            <pc:docMk/>
            <pc:sldMk cId="1175156558" sldId="321"/>
            <ac:spMk id="3" creationId="{A1B199F4-BB52-4FB8-A90A-66D30E68B921}"/>
          </ac:spMkLst>
        </pc:spChg>
        <pc:spChg chg="mod">
          <ac:chgData name="Jared" userId="ffb2b872-9b90-49fc-8b0c-309768da8d99" providerId="ADAL" clId="{04600891-CEE8-4BCB-84C5-77CD509D7217}" dt="2024-11-14T21:44:33.003" v="1866" actId="20577"/>
          <ac:spMkLst>
            <pc:docMk/>
            <pc:sldMk cId="1175156558" sldId="321"/>
            <ac:spMk id="4" creationId="{DD049A55-BFA8-4DD4-8242-E6A3CF245024}"/>
          </ac:spMkLst>
        </pc:spChg>
        <pc:picChg chg="add mod">
          <ac:chgData name="Jared" userId="ffb2b872-9b90-49fc-8b0c-309768da8d99" providerId="ADAL" clId="{04600891-CEE8-4BCB-84C5-77CD509D7217}" dt="2024-11-14T21:32:02.841" v="1323"/>
          <ac:picMkLst>
            <pc:docMk/>
            <pc:sldMk cId="1175156558" sldId="321"/>
            <ac:picMk id="5" creationId="{FB6799F2-EDB3-4A72-AECC-EDCE73DC1263}"/>
          </ac:picMkLst>
        </pc:picChg>
      </pc:sldChg>
      <pc:sldChg chg="addSp delSp modSp new mod">
        <pc:chgData name="Jared" userId="ffb2b872-9b90-49fc-8b0c-309768da8d99" providerId="ADAL" clId="{04600891-CEE8-4BCB-84C5-77CD509D7217}" dt="2024-11-14T21:58:23.956" v="2237" actId="20577"/>
        <pc:sldMkLst>
          <pc:docMk/>
          <pc:sldMk cId="1805979420" sldId="322"/>
        </pc:sldMkLst>
        <pc:spChg chg="mod">
          <ac:chgData name="Jared" userId="ffb2b872-9b90-49fc-8b0c-309768da8d99" providerId="ADAL" clId="{04600891-CEE8-4BCB-84C5-77CD509D7217}" dt="2024-11-14T21:44:41.227" v="1877" actId="20577"/>
          <ac:spMkLst>
            <pc:docMk/>
            <pc:sldMk cId="1805979420" sldId="322"/>
            <ac:spMk id="2" creationId="{B01EF3AB-0903-4EBD-8882-FAF729CF4F30}"/>
          </ac:spMkLst>
        </pc:spChg>
        <pc:spChg chg="add del mod">
          <ac:chgData name="Jared" userId="ffb2b872-9b90-49fc-8b0c-309768da8d99" providerId="ADAL" clId="{04600891-CEE8-4BCB-84C5-77CD509D7217}" dt="2024-11-14T21:58:23.956" v="2237" actId="20577"/>
          <ac:spMkLst>
            <pc:docMk/>
            <pc:sldMk cId="1805979420" sldId="322"/>
            <ac:spMk id="3" creationId="{FDD172FC-69F5-4CFC-83DD-52C43082B4BB}"/>
          </ac:spMkLst>
        </pc:spChg>
        <pc:spChg chg="del">
          <ac:chgData name="Jared" userId="ffb2b872-9b90-49fc-8b0c-309768da8d99" providerId="ADAL" clId="{04600891-CEE8-4BCB-84C5-77CD509D7217}" dt="2024-11-14T21:32:20.514" v="1327"/>
          <ac:spMkLst>
            <pc:docMk/>
            <pc:sldMk cId="1805979420" sldId="322"/>
            <ac:spMk id="4" creationId="{A2E5442A-B716-44EC-B34C-42CFF48F0D7F}"/>
          </ac:spMkLst>
        </pc:spChg>
        <pc:picChg chg="add del mod">
          <ac:chgData name="Jared" userId="ffb2b872-9b90-49fc-8b0c-309768da8d99" providerId="ADAL" clId="{04600891-CEE8-4BCB-84C5-77CD509D7217}" dt="2024-11-14T21:32:19.172" v="1326"/>
          <ac:picMkLst>
            <pc:docMk/>
            <pc:sldMk cId="1805979420" sldId="322"/>
            <ac:picMk id="5" creationId="{78274162-FC58-4C60-A968-518736FAA153}"/>
          </ac:picMkLst>
        </pc:picChg>
        <pc:picChg chg="add mod">
          <ac:chgData name="Jared" userId="ffb2b872-9b90-49fc-8b0c-309768da8d99" providerId="ADAL" clId="{04600891-CEE8-4BCB-84C5-77CD509D7217}" dt="2024-11-14T21:32:20.514" v="1327"/>
          <ac:picMkLst>
            <pc:docMk/>
            <pc:sldMk cId="1805979420" sldId="322"/>
            <ac:picMk id="6" creationId="{DEB0F9B0-DF33-4E76-9BA5-054B5F7AB9FD}"/>
          </ac:picMkLst>
        </pc:picChg>
      </pc:sldChg>
    </pc:docChg>
  </pc:docChgLst>
  <pc:docChgLst>
    <pc:chgData name="Joseph Lopez" userId="818cfe1f-6a1e-42cd-8a99-5cf9c8e4b22e" providerId="ADAL" clId="{BADEF767-0330-45AB-B1C9-57AD19598C26}"/>
    <pc:docChg chg="undo custSel modSld">
      <pc:chgData name="Joseph Lopez" userId="818cfe1f-6a1e-42cd-8a99-5cf9c8e4b22e" providerId="ADAL" clId="{BADEF767-0330-45AB-B1C9-57AD19598C26}" dt="2024-10-17T23:54:49.253" v="16" actId="1076"/>
      <pc:docMkLst>
        <pc:docMk/>
      </pc:docMkLst>
      <pc:sldChg chg="addSp delSp modSp mod">
        <pc:chgData name="Joseph Lopez" userId="818cfe1f-6a1e-42cd-8a99-5cf9c8e4b22e" providerId="ADAL" clId="{BADEF767-0330-45AB-B1C9-57AD19598C26}" dt="2024-10-17T23:54:49.253" v="16" actId="1076"/>
        <pc:sldMkLst>
          <pc:docMk/>
          <pc:sldMk cId="4104959630" sldId="270"/>
        </pc:sldMkLst>
        <pc:spChg chg="del mod">
          <ac:chgData name="Joseph Lopez" userId="818cfe1f-6a1e-42cd-8a99-5cf9c8e4b22e" providerId="ADAL" clId="{BADEF767-0330-45AB-B1C9-57AD19598C26}" dt="2024-10-17T23:53:22.985" v="6"/>
          <ac:spMkLst>
            <pc:docMk/>
            <pc:sldMk cId="4104959630" sldId="270"/>
            <ac:spMk id="4" creationId="{DD5601B4-8074-49D5-8148-19F4D3999D29}"/>
          </ac:spMkLst>
        </pc:spChg>
        <pc:picChg chg="del">
          <ac:chgData name="Joseph Lopez" userId="818cfe1f-6a1e-42cd-8a99-5cf9c8e4b22e" providerId="ADAL" clId="{BADEF767-0330-45AB-B1C9-57AD19598C26}" dt="2024-10-17T23:53:13.468" v="0" actId="21"/>
          <ac:picMkLst>
            <pc:docMk/>
            <pc:sldMk cId="4104959630" sldId="270"/>
            <ac:picMk id="2" creationId="{90534B72-5A0C-EE7D-52CE-2D3545EE042C}"/>
          </ac:picMkLst>
        </pc:picChg>
        <pc:picChg chg="del">
          <ac:chgData name="Joseph Lopez" userId="818cfe1f-6a1e-42cd-8a99-5cf9c8e4b22e" providerId="ADAL" clId="{BADEF767-0330-45AB-B1C9-57AD19598C26}" dt="2024-10-17T23:53:15.008" v="1" actId="21"/>
          <ac:picMkLst>
            <pc:docMk/>
            <pc:sldMk cId="4104959630" sldId="270"/>
            <ac:picMk id="3" creationId="{D72FBA21-7B02-CAD4-060B-27F1ABA5C678}"/>
          </ac:picMkLst>
        </pc:picChg>
        <pc:picChg chg="add mod">
          <ac:chgData name="Joseph Lopez" userId="818cfe1f-6a1e-42cd-8a99-5cf9c8e4b22e" providerId="ADAL" clId="{BADEF767-0330-45AB-B1C9-57AD19598C26}" dt="2024-10-17T23:54:44.600" v="15" actId="1076"/>
          <ac:picMkLst>
            <pc:docMk/>
            <pc:sldMk cId="4104959630" sldId="270"/>
            <ac:picMk id="6" creationId="{18727E5E-B5E7-5987-2078-A191451614D3}"/>
          </ac:picMkLst>
        </pc:picChg>
        <pc:picChg chg="add mod">
          <ac:chgData name="Joseph Lopez" userId="818cfe1f-6a1e-42cd-8a99-5cf9c8e4b22e" providerId="ADAL" clId="{BADEF767-0330-45AB-B1C9-57AD19598C26}" dt="2024-10-17T23:54:49.253" v="16" actId="1076"/>
          <ac:picMkLst>
            <pc:docMk/>
            <pc:sldMk cId="4104959630" sldId="270"/>
            <ac:picMk id="8" creationId="{A0A34D5E-1669-1409-5AC5-A40D70EAD79B}"/>
          </ac:picMkLst>
        </pc:picChg>
      </pc:sldChg>
    </pc:docChg>
  </pc:docChgLst>
  <pc:docChgLst>
    <pc:chgData name="Joseph Lopez" userId="818cfe1f-6a1e-42cd-8a99-5cf9c8e4b22e" providerId="ADAL" clId="{5BBC02A5-6536-4F45-B970-22B6B6939C6D}"/>
    <pc:docChg chg="undo custSel modSld sldOrd">
      <pc:chgData name="Joseph Lopez" userId="818cfe1f-6a1e-42cd-8a99-5cf9c8e4b22e" providerId="ADAL" clId="{5BBC02A5-6536-4F45-B970-22B6B6939C6D}" dt="2024-11-18T03:20:25.337" v="773" actId="20577"/>
      <pc:docMkLst>
        <pc:docMk/>
      </pc:docMkLst>
      <pc:sldChg chg="delSp modSp mod">
        <pc:chgData name="Joseph Lopez" userId="818cfe1f-6a1e-42cd-8a99-5cf9c8e4b22e" providerId="ADAL" clId="{5BBC02A5-6536-4F45-B970-22B6B6939C6D}" dt="2024-11-18T01:14:53.976" v="404"/>
        <pc:sldMkLst>
          <pc:docMk/>
          <pc:sldMk cId="4117947976" sldId="265"/>
        </pc:sldMkLst>
        <pc:spChg chg="del mod">
          <ac:chgData name="Joseph Lopez" userId="818cfe1f-6a1e-42cd-8a99-5cf9c8e4b22e" providerId="ADAL" clId="{5BBC02A5-6536-4F45-B970-22B6B6939C6D}" dt="2024-11-18T01:14:53.976" v="404"/>
          <ac:spMkLst>
            <pc:docMk/>
            <pc:sldMk cId="4117947976" sldId="265"/>
            <ac:spMk id="9" creationId="{2E8B5475-8182-0D14-8317-4C9A37C41CFB}"/>
          </ac:spMkLst>
        </pc:spChg>
      </pc:sldChg>
      <pc:sldChg chg="delSp modSp mod">
        <pc:chgData name="Joseph Lopez" userId="818cfe1f-6a1e-42cd-8a99-5cf9c8e4b22e" providerId="ADAL" clId="{5BBC02A5-6536-4F45-B970-22B6B6939C6D}" dt="2024-11-18T01:15:04.482" v="422"/>
        <pc:sldMkLst>
          <pc:docMk/>
          <pc:sldMk cId="1110834504" sldId="266"/>
        </pc:sldMkLst>
        <pc:spChg chg="del mod">
          <ac:chgData name="Joseph Lopez" userId="818cfe1f-6a1e-42cd-8a99-5cf9c8e4b22e" providerId="ADAL" clId="{5BBC02A5-6536-4F45-B970-22B6B6939C6D}" dt="2024-11-18T01:15:04.482" v="422"/>
          <ac:spMkLst>
            <pc:docMk/>
            <pc:sldMk cId="1110834504" sldId="266"/>
            <ac:spMk id="2" creationId="{FF3E4E5F-135A-D310-569A-C5ECF329CE9F}"/>
          </ac:spMkLst>
        </pc:spChg>
      </pc:sldChg>
      <pc:sldChg chg="addSp modSp mod">
        <pc:chgData name="Joseph Lopez" userId="818cfe1f-6a1e-42cd-8a99-5cf9c8e4b22e" providerId="ADAL" clId="{5BBC02A5-6536-4F45-B970-22B6B6939C6D}" dt="2024-11-18T00:54:52.273" v="17" actId="1076"/>
        <pc:sldMkLst>
          <pc:docMk/>
          <pc:sldMk cId="1209678880" sldId="290"/>
        </pc:sldMkLst>
        <pc:picChg chg="add mod">
          <ac:chgData name="Joseph Lopez" userId="818cfe1f-6a1e-42cd-8a99-5cf9c8e4b22e" providerId="ADAL" clId="{5BBC02A5-6536-4F45-B970-22B6B6939C6D}" dt="2024-11-18T00:54:03.316" v="7" actId="1076"/>
          <ac:picMkLst>
            <pc:docMk/>
            <pc:sldMk cId="1209678880" sldId="290"/>
            <ac:picMk id="2" creationId="{3AFE15DC-4317-0E7E-D090-08EFEC9ECA7E}"/>
          </ac:picMkLst>
        </pc:picChg>
        <pc:picChg chg="mod">
          <ac:chgData name="Joseph Lopez" userId="818cfe1f-6a1e-42cd-8a99-5cf9c8e4b22e" providerId="ADAL" clId="{5BBC02A5-6536-4F45-B970-22B6B6939C6D}" dt="2024-11-18T00:53:44.678" v="0" actId="1076"/>
          <ac:picMkLst>
            <pc:docMk/>
            <pc:sldMk cId="1209678880" sldId="290"/>
            <ac:picMk id="4" creationId="{9577B72F-C507-F69D-7D5E-6CDC586C221E}"/>
          </ac:picMkLst>
        </pc:picChg>
        <pc:picChg chg="add mod">
          <ac:chgData name="Joseph Lopez" userId="818cfe1f-6a1e-42cd-8a99-5cf9c8e4b22e" providerId="ADAL" clId="{5BBC02A5-6536-4F45-B970-22B6B6939C6D}" dt="2024-11-18T00:54:33.565" v="12" actId="1076"/>
          <ac:picMkLst>
            <pc:docMk/>
            <pc:sldMk cId="1209678880" sldId="290"/>
            <ac:picMk id="5" creationId="{B33C1650-E2BB-3DF4-DB8B-BFE17ED2E6D1}"/>
          </ac:picMkLst>
        </pc:picChg>
        <pc:picChg chg="add mod">
          <ac:chgData name="Joseph Lopez" userId="818cfe1f-6a1e-42cd-8a99-5cf9c8e4b22e" providerId="ADAL" clId="{5BBC02A5-6536-4F45-B970-22B6B6939C6D}" dt="2024-11-18T00:54:52.273" v="17" actId="1076"/>
          <ac:picMkLst>
            <pc:docMk/>
            <pc:sldMk cId="1209678880" sldId="290"/>
            <ac:picMk id="6" creationId="{3F54E74E-A435-9E34-BE1B-FA9249921FAB}"/>
          </ac:picMkLst>
        </pc:picChg>
      </pc:sldChg>
      <pc:sldChg chg="modSp mod">
        <pc:chgData name="Joseph Lopez" userId="818cfe1f-6a1e-42cd-8a99-5cf9c8e4b22e" providerId="ADAL" clId="{5BBC02A5-6536-4F45-B970-22B6B6939C6D}" dt="2024-11-18T01:24:29.479" v="734" actId="255"/>
        <pc:sldMkLst>
          <pc:docMk/>
          <pc:sldMk cId="548706934" sldId="298"/>
        </pc:sldMkLst>
        <pc:spChg chg="mod">
          <ac:chgData name="Joseph Lopez" userId="818cfe1f-6a1e-42cd-8a99-5cf9c8e4b22e" providerId="ADAL" clId="{5BBC02A5-6536-4F45-B970-22B6B6939C6D}" dt="2024-11-18T01:24:29.479" v="734" actId="255"/>
          <ac:spMkLst>
            <pc:docMk/>
            <pc:sldMk cId="548706934" sldId="298"/>
            <ac:spMk id="6" creationId="{BA9903F8-154B-44AB-9A9E-903EE3F3B16C}"/>
          </ac:spMkLst>
        </pc:spChg>
      </pc:sldChg>
      <pc:sldChg chg="modSp mod">
        <pc:chgData name="Joseph Lopez" userId="818cfe1f-6a1e-42cd-8a99-5cf9c8e4b22e" providerId="ADAL" clId="{5BBC02A5-6536-4F45-B970-22B6B6939C6D}" dt="2024-11-18T03:18:11.519" v="742" actId="20577"/>
        <pc:sldMkLst>
          <pc:docMk/>
          <pc:sldMk cId="3398991801" sldId="312"/>
        </pc:sldMkLst>
        <pc:graphicFrameChg chg="modGraphic">
          <ac:chgData name="Joseph Lopez" userId="818cfe1f-6a1e-42cd-8a99-5cf9c8e4b22e" providerId="ADAL" clId="{5BBC02A5-6536-4F45-B970-22B6B6939C6D}" dt="2024-11-18T03:18:11.519" v="742" actId="20577"/>
          <ac:graphicFrameMkLst>
            <pc:docMk/>
            <pc:sldMk cId="3398991801" sldId="312"/>
            <ac:graphicFrameMk id="9" creationId="{7218ABEA-CBB2-7DE1-E871-7F731350F66F}"/>
          </ac:graphicFrameMkLst>
        </pc:graphicFrameChg>
      </pc:sldChg>
      <pc:sldChg chg="modSp mod">
        <pc:chgData name="Joseph Lopez" userId="818cfe1f-6a1e-42cd-8a99-5cf9c8e4b22e" providerId="ADAL" clId="{5BBC02A5-6536-4F45-B970-22B6B6939C6D}" dt="2024-11-18T03:20:25.337" v="773" actId="20577"/>
        <pc:sldMkLst>
          <pc:docMk/>
          <pc:sldMk cId="2373359268" sldId="315"/>
        </pc:sldMkLst>
        <pc:graphicFrameChg chg="modGraphic">
          <ac:chgData name="Joseph Lopez" userId="818cfe1f-6a1e-42cd-8a99-5cf9c8e4b22e" providerId="ADAL" clId="{5BBC02A5-6536-4F45-B970-22B6B6939C6D}" dt="2024-11-18T03:20:25.337" v="773" actId="20577"/>
          <ac:graphicFrameMkLst>
            <pc:docMk/>
            <pc:sldMk cId="2373359268" sldId="315"/>
            <ac:graphicFrameMk id="5" creationId="{E35A772E-ABD1-A043-ED35-39AFE663C4EA}"/>
          </ac:graphicFrameMkLst>
        </pc:graphicFrameChg>
      </pc:sldChg>
      <pc:sldChg chg="delSp modSp mod">
        <pc:chgData name="Joseph Lopez" userId="818cfe1f-6a1e-42cd-8a99-5cf9c8e4b22e" providerId="ADAL" clId="{5BBC02A5-6536-4F45-B970-22B6B6939C6D}" dt="2024-11-18T01:14:58.570" v="414"/>
        <pc:sldMkLst>
          <pc:docMk/>
          <pc:sldMk cId="4202461248" sldId="318"/>
        </pc:sldMkLst>
        <pc:spChg chg="del mod">
          <ac:chgData name="Joseph Lopez" userId="818cfe1f-6a1e-42cd-8a99-5cf9c8e4b22e" providerId="ADAL" clId="{5BBC02A5-6536-4F45-B970-22B6B6939C6D}" dt="2024-11-18T01:14:58.570" v="414"/>
          <ac:spMkLst>
            <pc:docMk/>
            <pc:sldMk cId="4202461248" sldId="318"/>
            <ac:spMk id="2" creationId="{25BAE3CB-34F5-8E30-1D03-54139439E8A5}"/>
          </ac:spMkLst>
        </pc:spChg>
      </pc:sldChg>
      <pc:sldChg chg="delSp modSp mod">
        <pc:chgData name="Joseph Lopez" userId="818cfe1f-6a1e-42cd-8a99-5cf9c8e4b22e" providerId="ADAL" clId="{5BBC02A5-6536-4F45-B970-22B6B6939C6D}" dt="2024-11-18T01:15:10.116" v="433"/>
        <pc:sldMkLst>
          <pc:docMk/>
          <pc:sldMk cId="2564643366" sldId="319"/>
        </pc:sldMkLst>
        <pc:spChg chg="del mod">
          <ac:chgData name="Joseph Lopez" userId="818cfe1f-6a1e-42cd-8a99-5cf9c8e4b22e" providerId="ADAL" clId="{5BBC02A5-6536-4F45-B970-22B6B6939C6D}" dt="2024-11-18T01:15:10.116" v="433"/>
          <ac:spMkLst>
            <pc:docMk/>
            <pc:sldMk cId="2564643366" sldId="319"/>
            <ac:spMk id="10" creationId="{5DF44311-4255-6A64-23ED-90C86DB1D0AC}"/>
          </ac:spMkLst>
        </pc:spChg>
      </pc:sldChg>
      <pc:sldChg chg="delSp modSp mod">
        <pc:chgData name="Joseph Lopez" userId="818cfe1f-6a1e-42cd-8a99-5cf9c8e4b22e" providerId="ADAL" clId="{5BBC02A5-6536-4F45-B970-22B6B6939C6D}" dt="2024-11-18T01:15:15.426" v="442"/>
        <pc:sldMkLst>
          <pc:docMk/>
          <pc:sldMk cId="242230716" sldId="320"/>
        </pc:sldMkLst>
        <pc:spChg chg="del mod">
          <ac:chgData name="Joseph Lopez" userId="818cfe1f-6a1e-42cd-8a99-5cf9c8e4b22e" providerId="ADAL" clId="{5BBC02A5-6536-4F45-B970-22B6B6939C6D}" dt="2024-11-18T01:15:15.426" v="442"/>
          <ac:spMkLst>
            <pc:docMk/>
            <pc:sldMk cId="242230716" sldId="320"/>
            <ac:spMk id="2" creationId="{61278463-10BF-7226-D61A-D2D39404D30C}"/>
          </ac:spMkLst>
        </pc:spChg>
      </pc:sldChg>
      <pc:sldChg chg="addSp delSp modSp mod ord modClrScheme chgLayout">
        <pc:chgData name="Joseph Lopez" userId="818cfe1f-6a1e-42cd-8a99-5cf9c8e4b22e" providerId="ADAL" clId="{5BBC02A5-6536-4F45-B970-22B6B6939C6D}" dt="2024-11-18T01:24:17.347" v="732" actId="5793"/>
        <pc:sldMkLst>
          <pc:docMk/>
          <pc:sldMk cId="1460461089" sldId="324"/>
        </pc:sldMkLst>
        <pc:spChg chg="del">
          <ac:chgData name="Joseph Lopez" userId="818cfe1f-6a1e-42cd-8a99-5cf9c8e4b22e" providerId="ADAL" clId="{5BBC02A5-6536-4F45-B970-22B6B6939C6D}" dt="2024-11-18T01:02:44.995" v="18"/>
          <ac:spMkLst>
            <pc:docMk/>
            <pc:sldMk cId="1460461089" sldId="324"/>
            <ac:spMk id="2" creationId="{D105E844-BCCE-9AF3-BA89-AA5511B067C3}"/>
          </ac:spMkLst>
        </pc:spChg>
        <pc:spChg chg="mod">
          <ac:chgData name="Joseph Lopez" userId="818cfe1f-6a1e-42cd-8a99-5cf9c8e4b22e" providerId="ADAL" clId="{5BBC02A5-6536-4F45-B970-22B6B6939C6D}" dt="2024-11-18T01:02:53.554" v="24" actId="26606"/>
          <ac:spMkLst>
            <pc:docMk/>
            <pc:sldMk cId="1460461089" sldId="324"/>
            <ac:spMk id="3" creationId="{E486D5E6-F510-8CD7-851F-57932C536CF5}"/>
          </ac:spMkLst>
        </pc:spChg>
        <pc:spChg chg="add">
          <ac:chgData name="Joseph Lopez" userId="818cfe1f-6a1e-42cd-8a99-5cf9c8e4b22e" providerId="ADAL" clId="{5BBC02A5-6536-4F45-B970-22B6B6939C6D}" dt="2024-11-18T01:09:30.042" v="153"/>
          <ac:spMkLst>
            <pc:docMk/>
            <pc:sldMk cId="1460461089" sldId="324"/>
            <ac:spMk id="5" creationId="{D5B42D1B-0FA5-5CA5-EF16-1584D00A7223}"/>
          </ac:spMkLst>
        </pc:spChg>
        <pc:spChg chg="add mod">
          <ac:chgData name="Joseph Lopez" userId="818cfe1f-6a1e-42cd-8a99-5cf9c8e4b22e" providerId="ADAL" clId="{5BBC02A5-6536-4F45-B970-22B6B6939C6D}" dt="2024-11-18T01:09:34.318" v="155"/>
          <ac:spMkLst>
            <pc:docMk/>
            <pc:sldMk cId="1460461089" sldId="324"/>
            <ac:spMk id="6" creationId="{8615779A-1ED2-329B-CCF7-CB62A6BB0E68}"/>
          </ac:spMkLst>
        </pc:spChg>
        <pc:spChg chg="add mod">
          <ac:chgData name="Joseph Lopez" userId="818cfe1f-6a1e-42cd-8a99-5cf9c8e4b22e" providerId="ADAL" clId="{5BBC02A5-6536-4F45-B970-22B6B6939C6D}" dt="2024-11-18T01:09:56.092" v="178"/>
          <ac:spMkLst>
            <pc:docMk/>
            <pc:sldMk cId="1460461089" sldId="324"/>
            <ac:spMk id="7" creationId="{3B6F7AE2-700E-6B70-FD48-59EA133DB136}"/>
          </ac:spMkLst>
        </pc:spChg>
        <pc:spChg chg="add mod">
          <ac:chgData name="Joseph Lopez" userId="818cfe1f-6a1e-42cd-8a99-5cf9c8e4b22e" providerId="ADAL" clId="{5BBC02A5-6536-4F45-B970-22B6B6939C6D}" dt="2024-11-18T01:09:50.226" v="177"/>
          <ac:spMkLst>
            <pc:docMk/>
            <pc:sldMk cId="1460461089" sldId="324"/>
            <ac:spMk id="8" creationId="{87E72509-2388-30CC-B6F4-395156F6B335}"/>
          </ac:spMkLst>
        </pc:spChg>
        <pc:spChg chg="add del mod">
          <ac:chgData name="Joseph Lopez" userId="818cfe1f-6a1e-42cd-8a99-5cf9c8e4b22e" providerId="ADAL" clId="{5BBC02A5-6536-4F45-B970-22B6B6939C6D}" dt="2024-11-18T01:02:52.661" v="21" actId="26606"/>
          <ac:spMkLst>
            <pc:docMk/>
            <pc:sldMk cId="1460461089" sldId="324"/>
            <ac:spMk id="9" creationId="{BABE0C0F-E04D-AAC6-3717-EE1B0E1757E9}"/>
          </ac:spMkLst>
        </pc:spChg>
        <pc:spChg chg="add mod">
          <ac:chgData name="Joseph Lopez" userId="818cfe1f-6a1e-42cd-8a99-5cf9c8e4b22e" providerId="ADAL" clId="{5BBC02A5-6536-4F45-B970-22B6B6939C6D}" dt="2024-11-18T01:09:50.226" v="177"/>
          <ac:spMkLst>
            <pc:docMk/>
            <pc:sldMk cId="1460461089" sldId="324"/>
            <ac:spMk id="10" creationId="{D915CC23-9011-517E-14A5-E718627C763D}"/>
          </ac:spMkLst>
        </pc:spChg>
        <pc:spChg chg="add del mod">
          <ac:chgData name="Joseph Lopez" userId="818cfe1f-6a1e-42cd-8a99-5cf9c8e4b22e" providerId="ADAL" clId="{5BBC02A5-6536-4F45-B970-22B6B6939C6D}" dt="2024-11-18T01:02:53.554" v="23" actId="26606"/>
          <ac:spMkLst>
            <pc:docMk/>
            <pc:sldMk cId="1460461089" sldId="324"/>
            <ac:spMk id="11" creationId="{E75807E2-C57A-F5C7-5DB9-B8D7EC3B5D1D}"/>
          </ac:spMkLst>
        </pc:spChg>
        <pc:spChg chg="add mod">
          <ac:chgData name="Joseph Lopez" userId="818cfe1f-6a1e-42cd-8a99-5cf9c8e4b22e" providerId="ADAL" clId="{5BBC02A5-6536-4F45-B970-22B6B6939C6D}" dt="2024-11-18T01:24:17.347" v="732" actId="5793"/>
          <ac:spMkLst>
            <pc:docMk/>
            <pc:sldMk cId="1460461089" sldId="324"/>
            <ac:spMk id="13" creationId="{05E09918-7A48-F45F-9CC8-9B70CAD0D562}"/>
          </ac:spMkLst>
        </pc:spChg>
        <pc:picChg chg="add mod ord">
          <ac:chgData name="Joseph Lopez" userId="818cfe1f-6a1e-42cd-8a99-5cf9c8e4b22e" providerId="ADAL" clId="{5BBC02A5-6536-4F45-B970-22B6B6939C6D}" dt="2024-11-18T01:02:53.554" v="24" actId="26606"/>
          <ac:picMkLst>
            <pc:docMk/>
            <pc:sldMk cId="1460461089" sldId="324"/>
            <ac:picMk id="4" creationId="{5516548C-0BAB-CA39-5AC1-99AEE62179D7}"/>
          </ac:picMkLst>
        </pc:picChg>
      </pc:sldChg>
      <pc:sldChg chg="addSp delSp modSp mod">
        <pc:chgData name="Joseph Lopez" userId="818cfe1f-6a1e-42cd-8a99-5cf9c8e4b22e" providerId="ADAL" clId="{5BBC02A5-6536-4F45-B970-22B6B6939C6D}" dt="2024-11-18T01:24:13.326" v="730" actId="255"/>
        <pc:sldMkLst>
          <pc:docMk/>
          <pc:sldMk cId="368144298" sldId="328"/>
        </pc:sldMkLst>
        <pc:spChg chg="del">
          <ac:chgData name="Joseph Lopez" userId="818cfe1f-6a1e-42cd-8a99-5cf9c8e4b22e" providerId="ADAL" clId="{5BBC02A5-6536-4F45-B970-22B6B6939C6D}" dt="2024-11-18T01:19:40.734" v="443" actId="22"/>
          <ac:spMkLst>
            <pc:docMk/>
            <pc:sldMk cId="368144298" sldId="328"/>
            <ac:spMk id="2" creationId="{0B320E39-E576-8CE3-7247-B212CE4EED58}"/>
          </ac:spMkLst>
        </pc:spChg>
        <pc:spChg chg="add mod">
          <ac:chgData name="Joseph Lopez" userId="818cfe1f-6a1e-42cd-8a99-5cf9c8e4b22e" providerId="ADAL" clId="{5BBC02A5-6536-4F45-B970-22B6B6939C6D}" dt="2024-11-18T01:24:13.326" v="730" actId="255"/>
          <ac:spMkLst>
            <pc:docMk/>
            <pc:sldMk cId="368144298" sldId="328"/>
            <ac:spMk id="10" creationId="{99499738-9541-E981-2602-49D6F91A3004}"/>
          </ac:spMkLst>
        </pc:spChg>
        <pc:picChg chg="add mod ord">
          <ac:chgData name="Joseph Lopez" userId="818cfe1f-6a1e-42cd-8a99-5cf9c8e4b22e" providerId="ADAL" clId="{5BBC02A5-6536-4F45-B970-22B6B6939C6D}" dt="2024-11-18T01:21:01.506" v="461" actId="1076"/>
          <ac:picMkLst>
            <pc:docMk/>
            <pc:sldMk cId="368144298" sldId="328"/>
            <ac:picMk id="5" creationId="{C2E5BF9F-AD0A-38E1-0C93-08438CCF417C}"/>
          </ac:picMkLst>
        </pc:picChg>
        <pc:picChg chg="add mod">
          <ac:chgData name="Joseph Lopez" userId="818cfe1f-6a1e-42cd-8a99-5cf9c8e4b22e" providerId="ADAL" clId="{5BBC02A5-6536-4F45-B970-22B6B6939C6D}" dt="2024-11-18T01:21:02.798" v="462" actId="1076"/>
          <ac:picMkLst>
            <pc:docMk/>
            <pc:sldMk cId="368144298" sldId="328"/>
            <ac:picMk id="7" creationId="{C8DC51AF-5DCE-8BDE-FC7C-C4FFF8995C59}"/>
          </ac:picMkLst>
        </pc:picChg>
        <pc:picChg chg="add mod">
          <ac:chgData name="Joseph Lopez" userId="818cfe1f-6a1e-42cd-8a99-5cf9c8e4b22e" providerId="ADAL" clId="{5BBC02A5-6536-4F45-B970-22B6B6939C6D}" dt="2024-11-18T01:20:55.626" v="460" actId="1076"/>
          <ac:picMkLst>
            <pc:docMk/>
            <pc:sldMk cId="368144298" sldId="328"/>
            <ac:picMk id="9" creationId="{02142BB9-EDB7-1CDE-1D7F-3CE90EE96061}"/>
          </ac:picMkLst>
        </pc:picChg>
      </pc:sldChg>
    </pc:docChg>
  </pc:docChgLst>
  <pc:docChgLst>
    <pc:chgData name="Rylee Ann Horney" userId="3a779213-aceb-43e0-875b-f0b359c3fe46" providerId="ADAL" clId="{9F2595FE-DD1D-4B19-A6C1-7980929CBA18}"/>
    <pc:docChg chg="undo custSel addSld modSld">
      <pc:chgData name="Rylee Ann Horney" userId="3a779213-aceb-43e0-875b-f0b359c3fe46" providerId="ADAL" clId="{9F2595FE-DD1D-4B19-A6C1-7980929CBA18}" dt="2024-09-26T15:12:32.046" v="328" actId="20577"/>
      <pc:docMkLst>
        <pc:docMk/>
      </pc:docMkLst>
      <pc:sldChg chg="addSp delSp modSp mod modClrScheme chgLayout">
        <pc:chgData name="Rylee Ann Horney" userId="3a779213-aceb-43e0-875b-f0b359c3fe46" providerId="ADAL" clId="{9F2595FE-DD1D-4B19-A6C1-7980929CBA18}" dt="2024-09-26T15:11:03.750" v="299" actId="14100"/>
        <pc:sldMkLst>
          <pc:docMk/>
          <pc:sldMk cId="2865083940" sldId="264"/>
        </pc:sldMkLst>
        <pc:spChg chg="mod">
          <ac:chgData name="Rylee Ann Horney" userId="3a779213-aceb-43e0-875b-f0b359c3fe46" providerId="ADAL" clId="{9F2595FE-DD1D-4B19-A6C1-7980929CBA18}" dt="2024-09-26T14:57:53.578" v="31" actId="26606"/>
          <ac:spMkLst>
            <pc:docMk/>
            <pc:sldMk cId="2865083940" sldId="264"/>
            <ac:spMk id="3" creationId="{4E331FE3-870A-CF50-0A19-506DA7558CBA}"/>
          </ac:spMkLst>
        </pc:spChg>
        <pc:spChg chg="add del mod">
          <ac:chgData name="Rylee Ann Horney" userId="3a779213-aceb-43e0-875b-f0b359c3fe46" providerId="ADAL" clId="{9F2595FE-DD1D-4B19-A6C1-7980929CBA18}" dt="2024-09-26T14:51:32.545" v="3" actId="931"/>
          <ac:spMkLst>
            <pc:docMk/>
            <pc:sldMk cId="2865083940" sldId="264"/>
            <ac:spMk id="5" creationId="{397C2858-0C5C-4A02-B797-B95ADB9349CF}"/>
          </ac:spMkLst>
        </pc:spChg>
        <pc:picChg chg="del">
          <ac:chgData name="Rylee Ann Horney" userId="3a779213-aceb-43e0-875b-f0b359c3fe46" providerId="ADAL" clId="{9F2595FE-DD1D-4B19-A6C1-7980929CBA18}" dt="2024-09-26T14:51:17.774" v="2" actId="478"/>
          <ac:picMkLst>
            <pc:docMk/>
            <pc:sldMk cId="2865083940" sldId="264"/>
            <ac:picMk id="4" creationId="{E2F108F9-D1D5-E781-6019-36E26F27FABD}"/>
          </ac:picMkLst>
        </pc:picChg>
        <pc:picChg chg="add mod">
          <ac:chgData name="Rylee Ann Horney" userId="3a779213-aceb-43e0-875b-f0b359c3fe46" providerId="ADAL" clId="{9F2595FE-DD1D-4B19-A6C1-7980929CBA18}" dt="2024-09-26T15:11:00.532" v="298" actId="14100"/>
          <ac:picMkLst>
            <pc:docMk/>
            <pc:sldMk cId="2865083940" sldId="264"/>
            <ac:picMk id="7" creationId="{3646AAF0-B673-39AD-A7F9-DF36FA7CDC79}"/>
          </ac:picMkLst>
        </pc:picChg>
        <pc:picChg chg="add mod">
          <ac:chgData name="Rylee Ann Horney" userId="3a779213-aceb-43e0-875b-f0b359c3fe46" providerId="ADAL" clId="{9F2595FE-DD1D-4B19-A6C1-7980929CBA18}" dt="2024-09-26T15:11:03.750" v="299" actId="14100"/>
          <ac:picMkLst>
            <pc:docMk/>
            <pc:sldMk cId="2865083940" sldId="264"/>
            <ac:picMk id="9" creationId="{4F537AF3-1031-2DBD-2AF3-7225051F1FA3}"/>
          </ac:picMkLst>
        </pc:picChg>
      </pc:sldChg>
      <pc:sldChg chg="addSp delSp modSp mod modClrScheme chgLayout">
        <pc:chgData name="Rylee Ann Horney" userId="3a779213-aceb-43e0-875b-f0b359c3fe46" providerId="ADAL" clId="{9F2595FE-DD1D-4B19-A6C1-7980929CBA18}" dt="2024-09-26T15:04:11.847" v="177" actId="700"/>
        <pc:sldMkLst>
          <pc:docMk/>
          <pc:sldMk cId="564078702" sldId="265"/>
        </pc:sldMkLst>
        <pc:spChg chg="del">
          <ac:chgData name="Rylee Ann Horney" userId="3a779213-aceb-43e0-875b-f0b359c3fe46" providerId="ADAL" clId="{9F2595FE-DD1D-4B19-A6C1-7980929CBA18}" dt="2024-09-26T15:00:44.919" v="69" actId="26606"/>
          <ac:spMkLst>
            <pc:docMk/>
            <pc:sldMk cId="564078702" sldId="265"/>
            <ac:spMk id="3" creationId="{AA2DC85B-B134-7C53-557C-20F88F3C58FA}"/>
          </ac:spMkLst>
        </pc:spChg>
        <pc:spChg chg="del">
          <ac:chgData name="Rylee Ann Horney" userId="3a779213-aceb-43e0-875b-f0b359c3fe46" providerId="ADAL" clId="{9F2595FE-DD1D-4B19-A6C1-7980929CBA18}" dt="2024-09-26T14:50:43.959" v="0"/>
          <ac:spMkLst>
            <pc:docMk/>
            <pc:sldMk cId="564078702" sldId="265"/>
            <ac:spMk id="4" creationId="{1FB365FE-261C-6C55-D028-9A1BE80850A2}"/>
          </ac:spMkLst>
        </pc:spChg>
        <pc:spChg chg="add del mod">
          <ac:chgData name="Rylee Ann Horney" userId="3a779213-aceb-43e0-875b-f0b359c3fe46" providerId="ADAL" clId="{9F2595FE-DD1D-4B19-A6C1-7980929CBA18}" dt="2024-09-26T14:58:40.951" v="37"/>
          <ac:spMkLst>
            <pc:docMk/>
            <pc:sldMk cId="564078702" sldId="265"/>
            <ac:spMk id="6" creationId="{D5CA2749-D092-823C-D2C0-3B15A87C66FA}"/>
          </ac:spMkLst>
        </pc:spChg>
        <pc:spChg chg="add del mod">
          <ac:chgData name="Rylee Ann Horney" userId="3a779213-aceb-43e0-875b-f0b359c3fe46" providerId="ADAL" clId="{9F2595FE-DD1D-4B19-A6C1-7980929CBA18}" dt="2024-09-26T15:00:44.919" v="69" actId="26606"/>
          <ac:spMkLst>
            <pc:docMk/>
            <pc:sldMk cId="564078702" sldId="265"/>
            <ac:spMk id="7" creationId="{0EAC483D-63F4-2569-1226-0A0F00548CA5}"/>
          </ac:spMkLst>
        </pc:spChg>
        <pc:spChg chg="add mod ord">
          <ac:chgData name="Rylee Ann Horney" userId="3a779213-aceb-43e0-875b-f0b359c3fe46" providerId="ADAL" clId="{9F2595FE-DD1D-4B19-A6C1-7980929CBA18}" dt="2024-09-26T15:04:11.847" v="177" actId="700"/>
          <ac:spMkLst>
            <pc:docMk/>
            <pc:sldMk cId="564078702" sldId="265"/>
            <ac:spMk id="12" creationId="{E448CF3C-E136-F876-62CD-B6B033D0654A}"/>
          </ac:spMkLst>
        </pc:spChg>
        <pc:spChg chg="add mod ord">
          <ac:chgData name="Rylee Ann Horney" userId="3a779213-aceb-43e0-875b-f0b359c3fe46" providerId="ADAL" clId="{9F2595FE-DD1D-4B19-A6C1-7980929CBA18}" dt="2024-09-26T15:04:11.847" v="177" actId="700"/>
          <ac:spMkLst>
            <pc:docMk/>
            <pc:sldMk cId="564078702" sldId="265"/>
            <ac:spMk id="13" creationId="{0D30912F-2FF2-1A31-EDE5-F9AA971F25A4}"/>
          </ac:spMkLst>
        </pc:spChg>
        <pc:spChg chg="add del mod">
          <ac:chgData name="Rylee Ann Horney" userId="3a779213-aceb-43e0-875b-f0b359c3fe46" providerId="ADAL" clId="{9F2595FE-DD1D-4B19-A6C1-7980929CBA18}" dt="2024-09-26T15:01:18.143" v="106" actId="478"/>
          <ac:spMkLst>
            <pc:docMk/>
            <pc:sldMk cId="564078702" sldId="265"/>
            <ac:spMk id="14" creationId="{25616C4A-4F3E-D5A4-5C87-957540BCC926}"/>
          </ac:spMkLst>
        </pc:spChg>
        <pc:spChg chg="add mod ord">
          <ac:chgData name="Rylee Ann Horney" userId="3a779213-aceb-43e0-875b-f0b359c3fe46" providerId="ADAL" clId="{9F2595FE-DD1D-4B19-A6C1-7980929CBA18}" dt="2024-09-26T15:04:11.847" v="177" actId="700"/>
          <ac:spMkLst>
            <pc:docMk/>
            <pc:sldMk cId="564078702" sldId="265"/>
            <ac:spMk id="15" creationId="{ADB67CF5-1112-EAD7-C707-B950C0098634}"/>
          </ac:spMkLst>
        </pc:spChg>
        <pc:picChg chg="add del mod">
          <ac:chgData name="Rylee Ann Horney" userId="3a779213-aceb-43e0-875b-f0b359c3fe46" providerId="ADAL" clId="{9F2595FE-DD1D-4B19-A6C1-7980929CBA18}" dt="2024-09-26T14:58:11.366" v="33" actId="478"/>
          <ac:picMkLst>
            <pc:docMk/>
            <pc:sldMk cId="564078702" sldId="265"/>
            <ac:picMk id="2" creationId="{11BEE17F-158D-5FBC-E8F6-E230044550EF}"/>
          </ac:picMkLst>
        </pc:picChg>
        <pc:picChg chg="add mod">
          <ac:chgData name="Rylee Ann Horney" userId="3a779213-aceb-43e0-875b-f0b359c3fe46" providerId="ADAL" clId="{9F2595FE-DD1D-4B19-A6C1-7980929CBA18}" dt="2024-09-26T15:03:24.541" v="176" actId="14100"/>
          <ac:picMkLst>
            <pc:docMk/>
            <pc:sldMk cId="564078702" sldId="265"/>
            <ac:picMk id="9" creationId="{FA88E578-A4F8-FD4D-5B7A-ECC3890FFCE7}"/>
          </ac:picMkLst>
        </pc:picChg>
        <pc:picChg chg="add mod">
          <ac:chgData name="Rylee Ann Horney" userId="3a779213-aceb-43e0-875b-f0b359c3fe46" providerId="ADAL" clId="{9F2595FE-DD1D-4B19-A6C1-7980929CBA18}" dt="2024-09-26T15:03:20.380" v="174" actId="1076"/>
          <ac:picMkLst>
            <pc:docMk/>
            <pc:sldMk cId="564078702" sldId="265"/>
            <ac:picMk id="11" creationId="{700CA88A-E25D-2023-EC1E-27DA6309FB04}"/>
          </ac:picMkLst>
        </pc:picChg>
      </pc:sldChg>
      <pc:sldChg chg="addSp delSp modSp mod modMedia modClrScheme delAnim chgLayout">
        <pc:chgData name="Rylee Ann Horney" userId="3a779213-aceb-43e0-875b-f0b359c3fe46" providerId="ADAL" clId="{9F2595FE-DD1D-4B19-A6C1-7980929CBA18}" dt="2024-09-26T15:08:27.945" v="237" actId="1076"/>
        <pc:sldMkLst>
          <pc:docMk/>
          <pc:sldMk cId="1921795884" sldId="266"/>
        </pc:sldMkLst>
        <pc:spChg chg="del">
          <ac:chgData name="Rylee Ann Horney" userId="3a779213-aceb-43e0-875b-f0b359c3fe46" providerId="ADAL" clId="{9F2595FE-DD1D-4B19-A6C1-7980929CBA18}" dt="2024-09-26T15:02:04.759" v="111" actId="26606"/>
          <ac:spMkLst>
            <pc:docMk/>
            <pc:sldMk cId="1921795884" sldId="266"/>
            <ac:spMk id="3" creationId="{299A9135-A867-4211-D0EF-0175B1C9EC85}"/>
          </ac:spMkLst>
        </pc:spChg>
        <pc:spChg chg="del mod">
          <ac:chgData name="Rylee Ann Horney" userId="3a779213-aceb-43e0-875b-f0b359c3fe46" providerId="ADAL" clId="{9F2595FE-DD1D-4B19-A6C1-7980929CBA18}" dt="2024-09-26T15:02:04.759" v="111" actId="26606"/>
          <ac:spMkLst>
            <pc:docMk/>
            <pc:sldMk cId="1921795884" sldId="266"/>
            <ac:spMk id="5" creationId="{94207D4E-9E9C-E6DE-4632-1EB2B356843C}"/>
          </ac:spMkLst>
        </pc:spChg>
        <pc:spChg chg="add del mod">
          <ac:chgData name="Rylee Ann Horney" userId="3a779213-aceb-43e0-875b-f0b359c3fe46" providerId="ADAL" clId="{9F2595FE-DD1D-4B19-A6C1-7980929CBA18}" dt="2024-09-26T15:06:32.969" v="212" actId="931"/>
          <ac:spMkLst>
            <pc:docMk/>
            <pc:sldMk cId="1921795884" sldId="266"/>
            <ac:spMk id="9" creationId="{FF96E4E5-6A6B-2875-86CB-6D8F4C1DC918}"/>
          </ac:spMkLst>
        </pc:spChg>
        <pc:spChg chg="add mod">
          <ac:chgData name="Rylee Ann Horney" userId="3a779213-aceb-43e0-875b-f0b359c3fe46" providerId="ADAL" clId="{9F2595FE-DD1D-4B19-A6C1-7980929CBA18}" dt="2024-09-26T15:08:27.945" v="237" actId="1076"/>
          <ac:spMkLst>
            <pc:docMk/>
            <pc:sldMk cId="1921795884" sldId="266"/>
            <ac:spMk id="10" creationId="{94A25009-BB61-2E08-68CE-FC68AAB0CF63}"/>
          </ac:spMkLst>
        </pc:spChg>
        <pc:spChg chg="add del mod">
          <ac:chgData name="Rylee Ann Horney" userId="3a779213-aceb-43e0-875b-f0b359c3fe46" providerId="ADAL" clId="{9F2595FE-DD1D-4B19-A6C1-7980929CBA18}" dt="2024-09-26T15:05:32.935" v="198" actId="26606"/>
          <ac:spMkLst>
            <pc:docMk/>
            <pc:sldMk cId="1921795884" sldId="266"/>
            <ac:spMk id="12" creationId="{FCD34A4F-1010-966C-8505-CAF286B97752}"/>
          </ac:spMkLst>
        </pc:spChg>
        <pc:spChg chg="add del mod">
          <ac:chgData name="Rylee Ann Horney" userId="3a779213-aceb-43e0-875b-f0b359c3fe46" providerId="ADAL" clId="{9F2595FE-DD1D-4B19-A6C1-7980929CBA18}" dt="2024-09-26T15:06:40.343" v="215" actId="931"/>
          <ac:spMkLst>
            <pc:docMk/>
            <pc:sldMk cId="1921795884" sldId="266"/>
            <ac:spMk id="13" creationId="{527A6641-3973-473A-F429-D2E1DBBA9D90}"/>
          </ac:spMkLst>
        </pc:spChg>
        <pc:spChg chg="add del mod">
          <ac:chgData name="Rylee Ann Horney" userId="3a779213-aceb-43e0-875b-f0b359c3fe46" providerId="ADAL" clId="{9F2595FE-DD1D-4B19-A6C1-7980929CBA18}" dt="2024-09-26T15:05:54.019" v="199" actId="931"/>
          <ac:spMkLst>
            <pc:docMk/>
            <pc:sldMk cId="1921795884" sldId="266"/>
            <ac:spMk id="17" creationId="{240E3DDB-85B9-A781-6CC2-6DBC5A696130}"/>
          </ac:spMkLst>
        </pc:spChg>
        <pc:spChg chg="add del mod">
          <ac:chgData name="Rylee Ann Horney" userId="3a779213-aceb-43e0-875b-f0b359c3fe46" providerId="ADAL" clId="{9F2595FE-DD1D-4B19-A6C1-7980929CBA18}" dt="2024-09-26T15:05:54.019" v="199" actId="931"/>
          <ac:spMkLst>
            <pc:docMk/>
            <pc:sldMk cId="1921795884" sldId="266"/>
            <ac:spMk id="19" creationId="{9BF502EF-8DF6-825A-086C-386F18E4C07B}"/>
          </ac:spMkLst>
        </pc:spChg>
        <pc:spChg chg="add del mod">
          <ac:chgData name="Rylee Ann Horney" userId="3a779213-aceb-43e0-875b-f0b359c3fe46" providerId="ADAL" clId="{9F2595FE-DD1D-4B19-A6C1-7980929CBA18}" dt="2024-09-26T15:07:08.335" v="221" actId="26606"/>
          <ac:spMkLst>
            <pc:docMk/>
            <pc:sldMk cId="1921795884" sldId="266"/>
            <ac:spMk id="22" creationId="{855EAF2F-B6EA-3917-F5CA-9BBBC1B52FDE}"/>
          </ac:spMkLst>
        </pc:spChg>
        <pc:spChg chg="add del mod">
          <ac:chgData name="Rylee Ann Horney" userId="3a779213-aceb-43e0-875b-f0b359c3fe46" providerId="ADAL" clId="{9F2595FE-DD1D-4B19-A6C1-7980929CBA18}" dt="2024-09-26T15:07:24.056" v="226" actId="478"/>
          <ac:spMkLst>
            <pc:docMk/>
            <pc:sldMk cId="1921795884" sldId="266"/>
            <ac:spMk id="27" creationId="{4FD08827-CAFD-0D56-9530-F96CBCAE66C1}"/>
          </ac:spMkLst>
        </pc:spChg>
        <pc:picChg chg="add del mod ord">
          <ac:chgData name="Rylee Ann Horney" userId="3a779213-aceb-43e0-875b-f0b359c3fe46" providerId="ADAL" clId="{9F2595FE-DD1D-4B19-A6C1-7980929CBA18}" dt="2024-09-26T15:06:23.454" v="211" actId="478"/>
          <ac:picMkLst>
            <pc:docMk/>
            <pc:sldMk cId="1921795884" sldId="266"/>
            <ac:picMk id="4" creationId="{EF676F01-AB1D-4E22-4164-DC23DFE07BF8}"/>
          </ac:picMkLst>
        </pc:picChg>
        <pc:picChg chg="add del mod ord">
          <ac:chgData name="Rylee Ann Horney" userId="3a779213-aceb-43e0-875b-f0b359c3fe46" providerId="ADAL" clId="{9F2595FE-DD1D-4B19-A6C1-7980929CBA18}" dt="2024-09-26T15:06:23.454" v="211" actId="478"/>
          <ac:picMkLst>
            <pc:docMk/>
            <pc:sldMk cId="1921795884" sldId="266"/>
            <ac:picMk id="7" creationId="{4DE64C1B-CE65-975D-9C9A-1E99C9996150}"/>
          </ac:picMkLst>
        </pc:picChg>
        <pc:picChg chg="add del mod">
          <ac:chgData name="Rylee Ann Horney" userId="3a779213-aceb-43e0-875b-f0b359c3fe46" providerId="ADAL" clId="{9F2595FE-DD1D-4B19-A6C1-7980929CBA18}" dt="2024-09-26T15:05:23.938" v="195" actId="26606"/>
          <ac:picMkLst>
            <pc:docMk/>
            <pc:sldMk cId="1921795884" sldId="266"/>
            <ac:picMk id="14" creationId="{116CA760-075E-D73E-90C2-98F6FC751DA4}"/>
          </ac:picMkLst>
        </pc:picChg>
        <pc:picChg chg="add mod">
          <ac:chgData name="Rylee Ann Horney" userId="3a779213-aceb-43e0-875b-f0b359c3fe46" providerId="ADAL" clId="{9F2595FE-DD1D-4B19-A6C1-7980929CBA18}" dt="2024-09-26T15:07:18.051" v="225" actId="1076"/>
          <ac:picMkLst>
            <pc:docMk/>
            <pc:sldMk cId="1921795884" sldId="266"/>
            <ac:picMk id="16" creationId="{AED7DFA9-A702-8BB6-22B8-365A8E89E145}"/>
          </ac:picMkLst>
        </pc:picChg>
        <pc:picChg chg="add del mod">
          <ac:chgData name="Rylee Ann Horney" userId="3a779213-aceb-43e0-875b-f0b359c3fe46" providerId="ADAL" clId="{9F2595FE-DD1D-4B19-A6C1-7980929CBA18}" dt="2024-09-26T15:06:51.620" v="220" actId="478"/>
          <ac:picMkLst>
            <pc:docMk/>
            <pc:sldMk cId="1921795884" sldId="266"/>
            <ac:picMk id="20" creationId="{8D309CC8-33B0-45E7-E7B5-B2B1A77AE87C}"/>
          </ac:picMkLst>
        </pc:picChg>
      </pc:sldChg>
      <pc:sldChg chg="addSp delSp modSp mod modClrScheme chgLayout">
        <pc:chgData name="Rylee Ann Horney" userId="3a779213-aceb-43e0-875b-f0b359c3fe46" providerId="ADAL" clId="{9F2595FE-DD1D-4B19-A6C1-7980929CBA18}" dt="2024-09-26T15:10:28.208" v="294" actId="1076"/>
        <pc:sldMkLst>
          <pc:docMk/>
          <pc:sldMk cId="2853241977" sldId="267"/>
        </pc:sldMkLst>
        <pc:spChg chg="del">
          <ac:chgData name="Rylee Ann Horney" userId="3a779213-aceb-43e0-875b-f0b359c3fe46" providerId="ADAL" clId="{9F2595FE-DD1D-4B19-A6C1-7980929CBA18}" dt="2024-09-26T15:09:10.587" v="241" actId="26606"/>
          <ac:spMkLst>
            <pc:docMk/>
            <pc:sldMk cId="2853241977" sldId="267"/>
            <ac:spMk id="3" creationId="{299A9135-A867-4211-D0EF-0175B1C9EC85}"/>
          </ac:spMkLst>
        </pc:spChg>
        <pc:spChg chg="del">
          <ac:chgData name="Rylee Ann Horney" userId="3a779213-aceb-43e0-875b-f0b359c3fe46" providerId="ADAL" clId="{9F2595FE-DD1D-4B19-A6C1-7980929CBA18}" dt="2024-09-26T14:58:08.959" v="32"/>
          <ac:spMkLst>
            <pc:docMk/>
            <pc:sldMk cId="2853241977" sldId="267"/>
            <ac:spMk id="5" creationId="{94207D4E-9E9C-E6DE-4632-1EB2B356843C}"/>
          </ac:spMkLst>
        </pc:spChg>
        <pc:spChg chg="add del mod">
          <ac:chgData name="Rylee Ann Horney" userId="3a779213-aceb-43e0-875b-f0b359c3fe46" providerId="ADAL" clId="{9F2595FE-DD1D-4B19-A6C1-7980929CBA18}" dt="2024-09-26T15:08:31.493" v="238" actId="34307"/>
          <ac:spMkLst>
            <pc:docMk/>
            <pc:sldMk cId="2853241977" sldId="267"/>
            <ac:spMk id="6" creationId="{08924567-6113-D0C9-2A1F-2AFC2884643E}"/>
          </ac:spMkLst>
        </pc:spChg>
        <pc:spChg chg="add mod">
          <ac:chgData name="Rylee Ann Horney" userId="3a779213-aceb-43e0-875b-f0b359c3fe46" providerId="ADAL" clId="{9F2595FE-DD1D-4B19-A6C1-7980929CBA18}" dt="2024-09-26T15:10:21.338" v="293" actId="14100"/>
          <ac:spMkLst>
            <pc:docMk/>
            <pc:sldMk cId="2853241977" sldId="267"/>
            <ac:spMk id="8" creationId="{8D44C50E-AE75-F29B-87AF-CA6E407465DB}"/>
          </ac:spMkLst>
        </pc:spChg>
        <pc:spChg chg="add del mod">
          <ac:chgData name="Rylee Ann Horney" userId="3a779213-aceb-43e0-875b-f0b359c3fe46" providerId="ADAL" clId="{9F2595FE-DD1D-4B19-A6C1-7980929CBA18}" dt="2024-09-26T15:08:47.838" v="240" actId="478"/>
          <ac:spMkLst>
            <pc:docMk/>
            <pc:sldMk cId="2853241977" sldId="267"/>
            <ac:spMk id="9" creationId="{8EB95436-D8F6-C4F2-D7A9-D908125D42EE}"/>
          </ac:spMkLst>
        </pc:spChg>
        <pc:spChg chg="add del mod">
          <ac:chgData name="Rylee Ann Horney" userId="3a779213-aceb-43e0-875b-f0b359c3fe46" providerId="ADAL" clId="{9F2595FE-DD1D-4B19-A6C1-7980929CBA18}" dt="2024-09-26T15:09:58.082" v="272" actId="931"/>
          <ac:spMkLst>
            <pc:docMk/>
            <pc:sldMk cId="2853241977" sldId="267"/>
            <ac:spMk id="10" creationId="{210B0C23-A011-9759-782E-5305A8692E2F}"/>
          </ac:spMkLst>
        </pc:spChg>
        <pc:spChg chg="add del mod">
          <ac:chgData name="Rylee Ann Horney" userId="3a779213-aceb-43e0-875b-f0b359c3fe46" providerId="ADAL" clId="{9F2595FE-DD1D-4B19-A6C1-7980929CBA18}" dt="2024-09-26T15:09:22.475" v="263" actId="478"/>
          <ac:spMkLst>
            <pc:docMk/>
            <pc:sldMk cId="2853241977" sldId="267"/>
            <ac:spMk id="12" creationId="{13C892A1-E040-DE81-530B-370F85DEB912}"/>
          </ac:spMkLst>
        </pc:spChg>
        <pc:picChg chg="add del mod">
          <ac:chgData name="Rylee Ann Horney" userId="3a779213-aceb-43e0-875b-f0b359c3fe46" providerId="ADAL" clId="{9F2595FE-DD1D-4B19-A6C1-7980929CBA18}" dt="2024-09-26T15:01:47.749" v="110" actId="478"/>
          <ac:picMkLst>
            <pc:docMk/>
            <pc:sldMk cId="2853241977" sldId="267"/>
            <ac:picMk id="2" creationId="{B2E640DD-7178-AC9C-54EC-EB44CB2B8199}"/>
          </ac:picMkLst>
        </pc:picChg>
        <pc:picChg chg="add del mod ord">
          <ac:chgData name="Rylee Ann Horney" userId="3a779213-aceb-43e0-875b-f0b359c3fe46" providerId="ADAL" clId="{9F2595FE-DD1D-4B19-A6C1-7980929CBA18}" dt="2024-09-26T15:08:44.475" v="239" actId="478"/>
          <ac:picMkLst>
            <pc:docMk/>
            <pc:sldMk cId="2853241977" sldId="267"/>
            <ac:picMk id="7" creationId="{991FD010-8B39-996B-630A-553CCC4D034B}"/>
          </ac:picMkLst>
        </pc:picChg>
        <pc:picChg chg="add mod">
          <ac:chgData name="Rylee Ann Horney" userId="3a779213-aceb-43e0-875b-f0b359c3fe46" providerId="ADAL" clId="{9F2595FE-DD1D-4B19-A6C1-7980929CBA18}" dt="2024-09-26T15:10:28.208" v="294" actId="1076"/>
          <ac:picMkLst>
            <pc:docMk/>
            <pc:sldMk cId="2853241977" sldId="267"/>
            <ac:picMk id="13" creationId="{27A77204-7791-F652-C9AA-C36B9B356703}"/>
          </ac:picMkLst>
        </pc:picChg>
      </pc:sldChg>
      <pc:sldChg chg="addSp delSp modSp mod modClrScheme chgLayout">
        <pc:chgData name="Rylee Ann Horney" userId="3a779213-aceb-43e0-875b-f0b359c3fe46" providerId="ADAL" clId="{9F2595FE-DD1D-4B19-A6C1-7980929CBA18}" dt="2024-09-26T15:12:32.046" v="328" actId="20577"/>
        <pc:sldMkLst>
          <pc:docMk/>
          <pc:sldMk cId="604905856" sldId="268"/>
        </pc:sldMkLst>
        <pc:spChg chg="add del">
          <ac:chgData name="Rylee Ann Horney" userId="3a779213-aceb-43e0-875b-f0b359c3fe46" providerId="ADAL" clId="{9F2595FE-DD1D-4B19-A6C1-7980929CBA18}" dt="2024-09-26T15:12:24.454" v="302" actId="26606"/>
          <ac:spMkLst>
            <pc:docMk/>
            <pc:sldMk cId="604905856" sldId="268"/>
            <ac:spMk id="3" creationId="{299A9135-A867-4211-D0EF-0175B1C9EC85}"/>
          </ac:spMkLst>
        </pc:spChg>
        <pc:spChg chg="add del">
          <ac:chgData name="Rylee Ann Horney" userId="3a779213-aceb-43e0-875b-f0b359c3fe46" providerId="ADAL" clId="{9F2595FE-DD1D-4B19-A6C1-7980929CBA18}" dt="2024-09-26T15:12:24.454" v="302" actId="26606"/>
          <ac:spMkLst>
            <pc:docMk/>
            <pc:sldMk cId="604905856" sldId="268"/>
            <ac:spMk id="5" creationId="{94207D4E-9E9C-E6DE-4632-1EB2B356843C}"/>
          </ac:spMkLst>
        </pc:spChg>
        <pc:spChg chg="add del mod">
          <ac:chgData name="Rylee Ann Horney" userId="3a779213-aceb-43e0-875b-f0b359c3fe46" providerId="ADAL" clId="{9F2595FE-DD1D-4B19-A6C1-7980929CBA18}" dt="2024-09-26T15:12:24.438" v="301" actId="26606"/>
          <ac:spMkLst>
            <pc:docMk/>
            <pc:sldMk cId="604905856" sldId="268"/>
            <ac:spMk id="10" creationId="{8FBBCB52-5B99-5162-EFF7-BDBCC3C5901D}"/>
          </ac:spMkLst>
        </pc:spChg>
        <pc:spChg chg="add mod">
          <ac:chgData name="Rylee Ann Horney" userId="3a779213-aceb-43e0-875b-f0b359c3fe46" providerId="ADAL" clId="{9F2595FE-DD1D-4B19-A6C1-7980929CBA18}" dt="2024-09-26T15:12:24.454" v="302" actId="26606"/>
          <ac:spMkLst>
            <pc:docMk/>
            <pc:sldMk cId="604905856" sldId="268"/>
            <ac:spMk id="12" creationId="{EFA046FF-C1ED-CC6D-2BFA-D0E1489ACF43}"/>
          </ac:spMkLst>
        </pc:spChg>
        <pc:spChg chg="add mod">
          <ac:chgData name="Rylee Ann Horney" userId="3a779213-aceb-43e0-875b-f0b359c3fe46" providerId="ADAL" clId="{9F2595FE-DD1D-4B19-A6C1-7980929CBA18}" dt="2024-09-26T15:12:32.046" v="328" actId="20577"/>
          <ac:spMkLst>
            <pc:docMk/>
            <pc:sldMk cId="604905856" sldId="268"/>
            <ac:spMk id="13" creationId="{0B3D0B20-F0DD-314C-2120-1C0713B0BDD1}"/>
          </ac:spMkLst>
        </pc:spChg>
      </pc:sldChg>
      <pc:sldChg chg="addSp delSp modSp add mod">
        <pc:chgData name="Rylee Ann Horney" userId="3a779213-aceb-43e0-875b-f0b359c3fe46" providerId="ADAL" clId="{9F2595FE-DD1D-4B19-A6C1-7980929CBA18}" dt="2024-09-26T15:10:53.503" v="297" actId="14100"/>
        <pc:sldMkLst>
          <pc:docMk/>
          <pc:sldMk cId="318256674" sldId="269"/>
        </pc:sldMkLst>
        <pc:spChg chg="mod">
          <ac:chgData name="Rylee Ann Horney" userId="3a779213-aceb-43e0-875b-f0b359c3fe46" providerId="ADAL" clId="{9F2595FE-DD1D-4B19-A6C1-7980929CBA18}" dt="2024-09-26T15:00:38.555" v="68" actId="20577"/>
          <ac:spMkLst>
            <pc:docMk/>
            <pc:sldMk cId="318256674" sldId="269"/>
            <ac:spMk id="3" creationId="{4E331FE3-870A-CF50-0A19-506DA7558CBA}"/>
          </ac:spMkLst>
        </pc:spChg>
        <pc:picChg chg="add mod">
          <ac:chgData name="Rylee Ann Horney" userId="3a779213-aceb-43e0-875b-f0b359c3fe46" providerId="ADAL" clId="{9F2595FE-DD1D-4B19-A6C1-7980929CBA18}" dt="2024-09-26T15:10:53.503" v="297" actId="14100"/>
          <ac:picMkLst>
            <pc:docMk/>
            <pc:sldMk cId="318256674" sldId="269"/>
            <ac:picMk id="2" creationId="{BA046BC1-853E-0936-A9BC-7C7AA3B285AE}"/>
          </ac:picMkLst>
        </pc:picChg>
        <pc:picChg chg="mod">
          <ac:chgData name="Rylee Ann Horney" userId="3a779213-aceb-43e0-875b-f0b359c3fe46" providerId="ADAL" clId="{9F2595FE-DD1D-4B19-A6C1-7980929CBA18}" dt="2024-09-26T15:10:46.293" v="295" actId="14100"/>
          <ac:picMkLst>
            <pc:docMk/>
            <pc:sldMk cId="318256674" sldId="269"/>
            <ac:picMk id="7" creationId="{3646AAF0-B673-39AD-A7F9-DF36FA7CDC79}"/>
          </ac:picMkLst>
        </pc:picChg>
        <pc:picChg chg="del mod">
          <ac:chgData name="Rylee Ann Horney" userId="3a779213-aceb-43e0-875b-f0b359c3fe46" providerId="ADAL" clId="{9F2595FE-DD1D-4B19-A6C1-7980929CBA18}" dt="2024-09-26T15:00:10.569" v="60" actId="478"/>
          <ac:picMkLst>
            <pc:docMk/>
            <pc:sldMk cId="318256674" sldId="269"/>
            <ac:picMk id="9" creationId="{4F537AF3-1031-2DBD-2AF3-7225051F1FA3}"/>
          </ac:picMkLst>
        </pc:picChg>
      </pc:sldChg>
    </pc:docChg>
  </pc:docChgLst>
  <pc:docChgLst>
    <pc:chgData name="Rylee Ann Horney" userId="S::rah452@nau.edu::3a779213-aceb-43e0-875b-f0b359c3fe46" providerId="AD" clId="Web-{7D0D7056-1C22-4A3C-81D0-31AB65CBA8DF}"/>
    <pc:docChg chg="modSld">
      <pc:chgData name="Rylee Ann Horney" userId="S::rah452@nau.edu::3a779213-aceb-43e0-875b-f0b359c3fe46" providerId="AD" clId="Web-{7D0D7056-1C22-4A3C-81D0-31AB65CBA8DF}" dt="2024-09-26T15:35:37.302" v="11" actId="1076"/>
      <pc:docMkLst>
        <pc:docMk/>
      </pc:docMkLst>
      <pc:sldChg chg="modSp">
        <pc:chgData name="Rylee Ann Horney" userId="S::rah452@nau.edu::3a779213-aceb-43e0-875b-f0b359c3fe46" providerId="AD" clId="Web-{7D0D7056-1C22-4A3C-81D0-31AB65CBA8DF}" dt="2024-09-26T15:35:04.301" v="1" actId="1076"/>
        <pc:sldMkLst>
          <pc:docMk/>
          <pc:sldMk cId="2865083940" sldId="264"/>
        </pc:sldMkLst>
        <pc:picChg chg="mod">
          <ac:chgData name="Rylee Ann Horney" userId="S::rah452@nau.edu::3a779213-aceb-43e0-875b-f0b359c3fe46" providerId="AD" clId="Web-{7D0D7056-1C22-4A3C-81D0-31AB65CBA8DF}" dt="2024-09-26T15:35:02.051" v="0" actId="1076"/>
          <ac:picMkLst>
            <pc:docMk/>
            <pc:sldMk cId="2865083940" sldId="264"/>
            <ac:picMk id="7" creationId="{3646AAF0-B673-39AD-A7F9-DF36FA7CDC79}"/>
          </ac:picMkLst>
        </pc:picChg>
        <pc:picChg chg="mod">
          <ac:chgData name="Rylee Ann Horney" userId="S::rah452@nau.edu::3a779213-aceb-43e0-875b-f0b359c3fe46" providerId="AD" clId="Web-{7D0D7056-1C22-4A3C-81D0-31AB65CBA8DF}" dt="2024-09-26T15:35:04.301" v="1" actId="1076"/>
          <ac:picMkLst>
            <pc:docMk/>
            <pc:sldMk cId="2865083940" sldId="264"/>
            <ac:picMk id="9" creationId="{4F537AF3-1031-2DBD-2AF3-7225051F1FA3}"/>
          </ac:picMkLst>
        </pc:picChg>
      </pc:sldChg>
      <pc:sldChg chg="delSp modSp">
        <pc:chgData name="Rylee Ann Horney" userId="S::rah452@nau.edu::3a779213-aceb-43e0-875b-f0b359c3fe46" providerId="AD" clId="Web-{7D0D7056-1C22-4A3C-81D0-31AB65CBA8DF}" dt="2024-09-26T15:35:37.302" v="11" actId="1076"/>
        <pc:sldMkLst>
          <pc:docMk/>
          <pc:sldMk cId="564078702" sldId="265"/>
        </pc:sldMkLst>
        <pc:spChg chg="del">
          <ac:chgData name="Rylee Ann Horney" userId="S::rah452@nau.edu::3a779213-aceb-43e0-875b-f0b359c3fe46" providerId="AD" clId="Web-{7D0D7056-1C22-4A3C-81D0-31AB65CBA8DF}" dt="2024-09-26T15:35:22.146" v="6"/>
          <ac:spMkLst>
            <pc:docMk/>
            <pc:sldMk cId="564078702" sldId="265"/>
            <ac:spMk id="13" creationId="{0D30912F-2FF2-1A31-EDE5-F9AA971F25A4}"/>
          </ac:spMkLst>
        </pc:spChg>
        <pc:spChg chg="del">
          <ac:chgData name="Rylee Ann Horney" userId="S::rah452@nau.edu::3a779213-aceb-43e0-875b-f0b359c3fe46" providerId="AD" clId="Web-{7D0D7056-1C22-4A3C-81D0-31AB65CBA8DF}" dt="2024-09-26T15:35:21.724" v="5"/>
          <ac:spMkLst>
            <pc:docMk/>
            <pc:sldMk cId="564078702" sldId="265"/>
            <ac:spMk id="15" creationId="{ADB67CF5-1112-EAD7-C707-B950C0098634}"/>
          </ac:spMkLst>
        </pc:spChg>
        <pc:picChg chg="mod">
          <ac:chgData name="Rylee Ann Horney" userId="S::rah452@nau.edu::3a779213-aceb-43e0-875b-f0b359c3fe46" providerId="AD" clId="Web-{7D0D7056-1C22-4A3C-81D0-31AB65CBA8DF}" dt="2024-09-26T15:35:37.302" v="11" actId="1076"/>
          <ac:picMkLst>
            <pc:docMk/>
            <pc:sldMk cId="564078702" sldId="265"/>
            <ac:picMk id="9" creationId="{FA88E578-A4F8-FD4D-5B7A-ECC3890FFCE7}"/>
          </ac:picMkLst>
        </pc:picChg>
        <pc:picChg chg="mod">
          <ac:chgData name="Rylee Ann Horney" userId="S::rah452@nau.edu::3a779213-aceb-43e0-875b-f0b359c3fe46" providerId="AD" clId="Web-{7D0D7056-1C22-4A3C-81D0-31AB65CBA8DF}" dt="2024-09-26T15:35:33.162" v="9" actId="1076"/>
          <ac:picMkLst>
            <pc:docMk/>
            <pc:sldMk cId="564078702" sldId="265"/>
            <ac:picMk id="11" creationId="{700CA88A-E25D-2023-EC1E-27DA6309FB04}"/>
          </ac:picMkLst>
        </pc:picChg>
      </pc:sldChg>
      <pc:sldChg chg="modSp">
        <pc:chgData name="Rylee Ann Horney" userId="S::rah452@nau.edu::3a779213-aceb-43e0-875b-f0b359c3fe46" providerId="AD" clId="Web-{7D0D7056-1C22-4A3C-81D0-31AB65CBA8DF}" dt="2024-09-26T15:35:09.583" v="3" actId="1076"/>
        <pc:sldMkLst>
          <pc:docMk/>
          <pc:sldMk cId="318256674" sldId="269"/>
        </pc:sldMkLst>
        <pc:picChg chg="mod">
          <ac:chgData name="Rylee Ann Horney" userId="S::rah452@nau.edu::3a779213-aceb-43e0-875b-f0b359c3fe46" providerId="AD" clId="Web-{7D0D7056-1C22-4A3C-81D0-31AB65CBA8DF}" dt="2024-09-26T15:35:09.583" v="3" actId="1076"/>
          <ac:picMkLst>
            <pc:docMk/>
            <pc:sldMk cId="318256674" sldId="269"/>
            <ac:picMk id="2" creationId="{BA046BC1-853E-0936-A9BC-7C7AA3B285AE}"/>
          </ac:picMkLst>
        </pc:picChg>
        <pc:picChg chg="mod">
          <ac:chgData name="Rylee Ann Horney" userId="S::rah452@nau.edu::3a779213-aceb-43e0-875b-f0b359c3fe46" providerId="AD" clId="Web-{7D0D7056-1C22-4A3C-81D0-31AB65CBA8DF}" dt="2024-09-26T15:35:08.395" v="2" actId="1076"/>
          <ac:picMkLst>
            <pc:docMk/>
            <pc:sldMk cId="318256674" sldId="269"/>
            <ac:picMk id="7" creationId="{3646AAF0-B673-39AD-A7F9-DF36FA7CDC79}"/>
          </ac:picMkLst>
        </pc:picChg>
      </pc:sldChg>
    </pc:docChg>
  </pc:docChgLst>
  <pc:docChgLst>
    <pc:chgData name="Rylee Ann Horney" userId="3a779213-aceb-43e0-875b-f0b359c3fe46" providerId="ADAL" clId="{095A2AEF-B08A-43DC-8DBE-F71E971814F2}"/>
    <pc:docChg chg="undo custSel addSld delSld modSld addSection modSection">
      <pc:chgData name="Rylee Ann Horney" userId="3a779213-aceb-43e0-875b-f0b359c3fe46" providerId="ADAL" clId="{095A2AEF-B08A-43DC-8DBE-F71E971814F2}" dt="2024-11-15T00:46:45.470" v="141"/>
      <pc:docMkLst>
        <pc:docMk/>
      </pc:docMkLst>
      <pc:sldChg chg="addSp delSp modSp add mod modClrScheme chgLayout">
        <pc:chgData name="Rylee Ann Horney" userId="3a779213-aceb-43e0-875b-f0b359c3fe46" providerId="ADAL" clId="{095A2AEF-B08A-43DC-8DBE-F71E971814F2}" dt="2024-11-14T23:21:02.075" v="31" actId="1076"/>
        <pc:sldMkLst>
          <pc:docMk/>
          <pc:sldMk cId="3803442049" sldId="259"/>
        </pc:sldMkLst>
        <pc:spChg chg="add del mod ord">
          <ac:chgData name="Rylee Ann Horney" userId="3a779213-aceb-43e0-875b-f0b359c3fe46" providerId="ADAL" clId="{095A2AEF-B08A-43DC-8DBE-F71E971814F2}" dt="2024-11-14T23:17:07.400" v="3" actId="478"/>
          <ac:spMkLst>
            <pc:docMk/>
            <pc:sldMk cId="3803442049" sldId="259"/>
            <ac:spMk id="4" creationId="{9BE43E3E-6B22-04E5-F974-D5D94EE82DB2}"/>
          </ac:spMkLst>
        </pc:spChg>
        <pc:spChg chg="add del mod ord">
          <ac:chgData name="Rylee Ann Horney" userId="3a779213-aceb-43e0-875b-f0b359c3fe46" providerId="ADAL" clId="{095A2AEF-B08A-43DC-8DBE-F71E971814F2}" dt="2024-11-14T23:17:09.908" v="4" actId="478"/>
          <ac:spMkLst>
            <pc:docMk/>
            <pc:sldMk cId="3803442049" sldId="259"/>
            <ac:spMk id="6" creationId="{93F9C735-8E2E-A9A7-2B81-F9A83F933EA2}"/>
          </ac:spMkLst>
        </pc:spChg>
        <pc:spChg chg="mod">
          <ac:chgData name="Rylee Ann Horney" userId="3a779213-aceb-43e0-875b-f0b359c3fe46" providerId="ADAL" clId="{095A2AEF-B08A-43DC-8DBE-F71E971814F2}" dt="2024-11-14T23:20:29.320" v="26" actId="1076"/>
          <ac:spMkLst>
            <pc:docMk/>
            <pc:sldMk cId="3803442049" sldId="259"/>
            <ac:spMk id="7" creationId="{4075EA2A-04EC-35B6-97E6-3BFDD8610FB9}"/>
          </ac:spMkLst>
        </pc:spChg>
        <pc:spChg chg="mod">
          <ac:chgData name="Rylee Ann Horney" userId="3a779213-aceb-43e0-875b-f0b359c3fe46" providerId="ADAL" clId="{095A2AEF-B08A-43DC-8DBE-F71E971814F2}" dt="2024-11-14T23:20:42.269" v="28" actId="1076"/>
          <ac:spMkLst>
            <pc:docMk/>
            <pc:sldMk cId="3803442049" sldId="259"/>
            <ac:spMk id="9" creationId="{747EBEDD-CE06-67AA-031B-2F9263167C24}"/>
          </ac:spMkLst>
        </pc:spChg>
        <pc:spChg chg="mod">
          <ac:chgData name="Rylee Ann Horney" userId="3a779213-aceb-43e0-875b-f0b359c3fe46" providerId="ADAL" clId="{095A2AEF-B08A-43DC-8DBE-F71E971814F2}" dt="2024-11-14T23:20:51.184" v="29" actId="1076"/>
          <ac:spMkLst>
            <pc:docMk/>
            <pc:sldMk cId="3803442049" sldId="259"/>
            <ac:spMk id="11" creationId="{80867500-CD35-30F1-8462-CEEF73123F12}"/>
          </ac:spMkLst>
        </pc:spChg>
        <pc:spChg chg="add del mod ord">
          <ac:chgData name="Rylee Ann Horney" userId="3a779213-aceb-43e0-875b-f0b359c3fe46" providerId="ADAL" clId="{095A2AEF-B08A-43DC-8DBE-F71E971814F2}" dt="2024-11-14T23:17:59.613" v="8" actId="478"/>
          <ac:spMkLst>
            <pc:docMk/>
            <pc:sldMk cId="3803442049" sldId="259"/>
            <ac:spMk id="12" creationId="{F366A58C-7FD1-D4E2-065B-5FEA01558A8D}"/>
          </ac:spMkLst>
        </pc:spChg>
        <pc:spChg chg="mod ord">
          <ac:chgData name="Rylee Ann Horney" userId="3a779213-aceb-43e0-875b-f0b359c3fe46" providerId="ADAL" clId="{095A2AEF-B08A-43DC-8DBE-F71E971814F2}" dt="2024-11-14T23:20:18.852" v="24" actId="255"/>
          <ac:spMkLst>
            <pc:docMk/>
            <pc:sldMk cId="3803442049" sldId="259"/>
            <ac:spMk id="16" creationId="{6F640BF6-D186-94B0-4EE7-CC3027FC5BF5}"/>
          </ac:spMkLst>
        </pc:spChg>
        <pc:picChg chg="mod">
          <ac:chgData name="Rylee Ann Horney" userId="3a779213-aceb-43e0-875b-f0b359c3fe46" providerId="ADAL" clId="{095A2AEF-B08A-43DC-8DBE-F71E971814F2}" dt="2024-11-14T23:20:24.770" v="25" actId="1076"/>
          <ac:picMkLst>
            <pc:docMk/>
            <pc:sldMk cId="3803442049" sldId="259"/>
            <ac:picMk id="2" creationId="{CEAF0970-35C9-1429-1B79-92E150C18464}"/>
          </ac:picMkLst>
        </pc:picChg>
        <pc:picChg chg="del">
          <ac:chgData name="Rylee Ann Horney" userId="3a779213-aceb-43e0-875b-f0b359c3fe46" providerId="ADAL" clId="{095A2AEF-B08A-43DC-8DBE-F71E971814F2}" dt="2024-11-14T23:19:39.414" v="22" actId="478"/>
          <ac:picMkLst>
            <pc:docMk/>
            <pc:sldMk cId="3803442049" sldId="259"/>
            <ac:picMk id="5" creationId="{E2EB509F-6094-17ED-E161-27FEB4EB353F}"/>
          </ac:picMkLst>
        </pc:picChg>
        <pc:picChg chg="mod">
          <ac:chgData name="Rylee Ann Horney" userId="3a779213-aceb-43e0-875b-f0b359c3fe46" providerId="ADAL" clId="{095A2AEF-B08A-43DC-8DBE-F71E971814F2}" dt="2024-11-14T23:20:35.119" v="27" actId="1076"/>
          <ac:picMkLst>
            <pc:docMk/>
            <pc:sldMk cId="3803442049" sldId="259"/>
            <ac:picMk id="8" creationId="{B24016DC-9089-31A6-82F7-4C57116C1FBC}"/>
          </ac:picMkLst>
        </pc:picChg>
        <pc:picChg chg="mod">
          <ac:chgData name="Rylee Ann Horney" userId="3a779213-aceb-43e0-875b-f0b359c3fe46" providerId="ADAL" clId="{095A2AEF-B08A-43DC-8DBE-F71E971814F2}" dt="2024-11-14T23:21:02.075" v="31" actId="1076"/>
          <ac:picMkLst>
            <pc:docMk/>
            <pc:sldMk cId="3803442049" sldId="259"/>
            <ac:picMk id="10" creationId="{370F95DA-3AB1-266C-1EDB-6E599F43F874}"/>
          </ac:picMkLst>
        </pc:picChg>
      </pc:sldChg>
      <pc:sldChg chg="del">
        <pc:chgData name="Rylee Ann Horney" userId="3a779213-aceb-43e0-875b-f0b359c3fe46" providerId="ADAL" clId="{095A2AEF-B08A-43DC-8DBE-F71E971814F2}" dt="2024-11-15T00:36:57.645" v="48" actId="2696"/>
        <pc:sldMkLst>
          <pc:docMk/>
          <pc:sldMk cId="2890168926" sldId="281"/>
        </pc:sldMkLst>
      </pc:sldChg>
      <pc:sldChg chg="del">
        <pc:chgData name="Rylee Ann Horney" userId="3a779213-aceb-43e0-875b-f0b359c3fe46" providerId="ADAL" clId="{095A2AEF-B08A-43DC-8DBE-F71E971814F2}" dt="2024-11-15T00:37:15.885" v="51" actId="2696"/>
        <pc:sldMkLst>
          <pc:docMk/>
          <pc:sldMk cId="516053590" sldId="282"/>
        </pc:sldMkLst>
      </pc:sldChg>
      <pc:sldChg chg="del">
        <pc:chgData name="Rylee Ann Horney" userId="3a779213-aceb-43e0-875b-f0b359c3fe46" providerId="ADAL" clId="{095A2AEF-B08A-43DC-8DBE-F71E971814F2}" dt="2024-11-15T00:37:33.903" v="54" actId="2696"/>
        <pc:sldMkLst>
          <pc:docMk/>
          <pc:sldMk cId="3780704970" sldId="283"/>
        </pc:sldMkLst>
      </pc:sldChg>
      <pc:sldChg chg="del">
        <pc:chgData name="Rylee Ann Horney" userId="3a779213-aceb-43e0-875b-f0b359c3fe46" providerId="ADAL" clId="{095A2AEF-B08A-43DC-8DBE-F71E971814F2}" dt="2024-11-14T23:17:54.155" v="7" actId="2696"/>
        <pc:sldMkLst>
          <pc:docMk/>
          <pc:sldMk cId="2760948846" sldId="284"/>
        </pc:sldMkLst>
      </pc:sldChg>
      <pc:sldChg chg="modSp mod">
        <pc:chgData name="Rylee Ann Horney" userId="3a779213-aceb-43e0-875b-f0b359c3fe46" providerId="ADAL" clId="{095A2AEF-B08A-43DC-8DBE-F71E971814F2}" dt="2024-11-15T00:45:02.294" v="122"/>
        <pc:sldMkLst>
          <pc:docMk/>
          <pc:sldMk cId="3161425043" sldId="285"/>
        </pc:sldMkLst>
        <pc:spChg chg="mod">
          <ac:chgData name="Rylee Ann Horney" userId="3a779213-aceb-43e0-875b-f0b359c3fe46" providerId="ADAL" clId="{095A2AEF-B08A-43DC-8DBE-F71E971814F2}" dt="2024-11-15T00:45:02.294" v="122"/>
          <ac:spMkLst>
            <pc:docMk/>
            <pc:sldMk cId="3161425043" sldId="285"/>
            <ac:spMk id="2" creationId="{D105E844-BCCE-9AF3-BA89-AA5511B067C3}"/>
          </ac:spMkLst>
        </pc:spChg>
        <pc:spChg chg="mod">
          <ac:chgData name="Rylee Ann Horney" userId="3a779213-aceb-43e0-875b-f0b359c3fe46" providerId="ADAL" clId="{095A2AEF-B08A-43DC-8DBE-F71E971814F2}" dt="2024-11-15T00:44:27.406" v="115" actId="20577"/>
          <ac:spMkLst>
            <pc:docMk/>
            <pc:sldMk cId="3161425043" sldId="285"/>
            <ac:spMk id="3" creationId="{E486D5E6-F510-8CD7-851F-57932C536CF5}"/>
          </ac:spMkLst>
        </pc:spChg>
      </pc:sldChg>
      <pc:sldChg chg="del">
        <pc:chgData name="Rylee Ann Horney" userId="3a779213-aceb-43e0-875b-f0b359c3fe46" providerId="ADAL" clId="{095A2AEF-B08A-43DC-8DBE-F71E971814F2}" dt="2024-11-15T00:38:16.142" v="58" actId="2696"/>
        <pc:sldMkLst>
          <pc:docMk/>
          <pc:sldMk cId="3901318538" sldId="287"/>
        </pc:sldMkLst>
      </pc:sldChg>
      <pc:sldChg chg="del">
        <pc:chgData name="Rylee Ann Horney" userId="3a779213-aceb-43e0-875b-f0b359c3fe46" providerId="ADAL" clId="{095A2AEF-B08A-43DC-8DBE-F71E971814F2}" dt="2024-11-15T00:38:34.835" v="61" actId="2696"/>
        <pc:sldMkLst>
          <pc:docMk/>
          <pc:sldMk cId="1938758756" sldId="292"/>
        </pc:sldMkLst>
      </pc:sldChg>
      <pc:sldChg chg="del">
        <pc:chgData name="Rylee Ann Horney" userId="3a779213-aceb-43e0-875b-f0b359c3fe46" providerId="ADAL" clId="{095A2AEF-B08A-43DC-8DBE-F71E971814F2}" dt="2024-11-15T00:38:55.399" v="64" actId="2696"/>
        <pc:sldMkLst>
          <pc:docMk/>
          <pc:sldMk cId="3480487569" sldId="297"/>
        </pc:sldMkLst>
      </pc:sldChg>
      <pc:sldChg chg="del">
        <pc:chgData name="Rylee Ann Horney" userId="3a779213-aceb-43e0-875b-f0b359c3fe46" providerId="ADAL" clId="{095A2AEF-B08A-43DC-8DBE-F71E971814F2}" dt="2024-11-15T00:39:13.059" v="67" actId="2696"/>
        <pc:sldMkLst>
          <pc:docMk/>
          <pc:sldMk cId="365838376" sldId="301"/>
        </pc:sldMkLst>
      </pc:sldChg>
      <pc:sldChg chg="del">
        <pc:chgData name="Rylee Ann Horney" userId="3a779213-aceb-43e0-875b-f0b359c3fe46" providerId="ADAL" clId="{095A2AEF-B08A-43DC-8DBE-F71E971814F2}" dt="2024-11-15T00:39:24.513" v="70" actId="2696"/>
        <pc:sldMkLst>
          <pc:docMk/>
          <pc:sldMk cId="3805213975" sldId="302"/>
        </pc:sldMkLst>
      </pc:sldChg>
      <pc:sldChg chg="del">
        <pc:chgData name="Rylee Ann Horney" userId="3a779213-aceb-43e0-875b-f0b359c3fe46" providerId="ADAL" clId="{095A2AEF-B08A-43DC-8DBE-F71E971814F2}" dt="2024-11-15T00:39:37.399" v="73" actId="2696"/>
        <pc:sldMkLst>
          <pc:docMk/>
          <pc:sldMk cId="1160943247" sldId="313"/>
        </pc:sldMkLst>
      </pc:sldChg>
      <pc:sldChg chg="modSp new mod">
        <pc:chgData name="Rylee Ann Horney" userId="3a779213-aceb-43e0-875b-f0b359c3fe46" providerId="ADAL" clId="{095A2AEF-B08A-43DC-8DBE-F71E971814F2}" dt="2024-11-14T23:21:36.123" v="45" actId="14100"/>
        <pc:sldMkLst>
          <pc:docMk/>
          <pc:sldMk cId="2107904310" sldId="323"/>
        </pc:sldMkLst>
        <pc:spChg chg="mod">
          <ac:chgData name="Rylee Ann Horney" userId="3a779213-aceb-43e0-875b-f0b359c3fe46" providerId="ADAL" clId="{095A2AEF-B08A-43DC-8DBE-F71E971814F2}" dt="2024-11-14T23:21:36.123" v="45" actId="14100"/>
          <ac:spMkLst>
            <pc:docMk/>
            <pc:sldMk cId="2107904310" sldId="323"/>
            <ac:spMk id="2" creationId="{529E79B6-476D-5CEB-123D-B551476B229A}"/>
          </ac:spMkLst>
        </pc:spChg>
        <pc:spChg chg="mod">
          <ac:chgData name="Rylee Ann Horney" userId="3a779213-aceb-43e0-875b-f0b359c3fe46" providerId="ADAL" clId="{095A2AEF-B08A-43DC-8DBE-F71E971814F2}" dt="2024-11-14T23:21:20.990" v="42" actId="20577"/>
          <ac:spMkLst>
            <pc:docMk/>
            <pc:sldMk cId="2107904310" sldId="323"/>
            <ac:spMk id="3" creationId="{1F3C5991-194C-E5E3-D112-554EE0C510C2}"/>
          </ac:spMkLst>
        </pc:spChg>
      </pc:sldChg>
      <pc:sldChg chg="add">
        <pc:chgData name="Rylee Ann Horney" userId="3a779213-aceb-43e0-875b-f0b359c3fe46" providerId="ADAL" clId="{095A2AEF-B08A-43DC-8DBE-F71E971814F2}" dt="2024-11-15T00:41:51.944" v="76" actId="2890"/>
        <pc:sldMkLst>
          <pc:docMk/>
          <pc:sldMk cId="1460461089" sldId="324"/>
        </pc:sldMkLst>
      </pc:sldChg>
      <pc:sldChg chg="add">
        <pc:chgData name="Rylee Ann Horney" userId="3a779213-aceb-43e0-875b-f0b359c3fe46" providerId="ADAL" clId="{095A2AEF-B08A-43DC-8DBE-F71E971814F2}" dt="2024-11-15T00:41:54.735" v="77" actId="2890"/>
        <pc:sldMkLst>
          <pc:docMk/>
          <pc:sldMk cId="1512007951" sldId="325"/>
        </pc:sldMkLst>
      </pc:sldChg>
      <pc:sldChg chg="modSp add mod">
        <pc:chgData name="Rylee Ann Horney" userId="3a779213-aceb-43e0-875b-f0b359c3fe46" providerId="ADAL" clId="{095A2AEF-B08A-43DC-8DBE-F71E971814F2}" dt="2024-11-15T00:46:45.470" v="141"/>
        <pc:sldMkLst>
          <pc:docMk/>
          <pc:sldMk cId="2330484018" sldId="326"/>
        </pc:sldMkLst>
        <pc:spChg chg="mod">
          <ac:chgData name="Rylee Ann Horney" userId="3a779213-aceb-43e0-875b-f0b359c3fe46" providerId="ADAL" clId="{095A2AEF-B08A-43DC-8DBE-F71E971814F2}" dt="2024-11-15T00:46:45.470" v="141"/>
          <ac:spMkLst>
            <pc:docMk/>
            <pc:sldMk cId="2330484018" sldId="326"/>
            <ac:spMk id="2" creationId="{D105E844-BCCE-9AF3-BA89-AA5511B067C3}"/>
          </ac:spMkLst>
        </pc:spChg>
      </pc:sldChg>
      <pc:sldChg chg="add">
        <pc:chgData name="Rylee Ann Horney" userId="3a779213-aceb-43e0-875b-f0b359c3fe46" providerId="ADAL" clId="{095A2AEF-B08A-43DC-8DBE-F71E971814F2}" dt="2024-11-15T00:42:00.891" v="79" actId="2890"/>
        <pc:sldMkLst>
          <pc:docMk/>
          <pc:sldMk cId="308475855" sldId="327"/>
        </pc:sldMkLst>
      </pc:sldChg>
      <pc:sldChg chg="add">
        <pc:chgData name="Rylee Ann Horney" userId="3a779213-aceb-43e0-875b-f0b359c3fe46" providerId="ADAL" clId="{095A2AEF-B08A-43DC-8DBE-F71E971814F2}" dt="2024-11-15T00:42:03.376" v="80" actId="2890"/>
        <pc:sldMkLst>
          <pc:docMk/>
          <pc:sldMk cId="368144298" sldId="328"/>
        </pc:sldMkLst>
      </pc:sldChg>
      <pc:sldChg chg="add">
        <pc:chgData name="Rylee Ann Horney" userId="3a779213-aceb-43e0-875b-f0b359c3fe46" providerId="ADAL" clId="{095A2AEF-B08A-43DC-8DBE-F71E971814F2}" dt="2024-11-15T00:42:05.855" v="81" actId="2890"/>
        <pc:sldMkLst>
          <pc:docMk/>
          <pc:sldMk cId="3529676551" sldId="329"/>
        </pc:sldMkLst>
      </pc:sldChg>
    </pc:docChg>
  </pc:docChgLst>
  <pc:docChgLst>
    <pc:chgData name="Rylee Ann Horney" userId="S::rah452@nau.edu::3a779213-aceb-43e0-875b-f0b359c3fe46" providerId="AD" clId="Web-{74382DDD-FA34-4043-805B-1E0E156742A5}"/>
    <pc:docChg chg="modSld">
      <pc:chgData name="Rylee Ann Horney" userId="S::rah452@nau.edu::3a779213-aceb-43e0-875b-f0b359c3fe46" providerId="AD" clId="Web-{74382DDD-FA34-4043-805B-1E0E156742A5}" dt="2024-11-09T00:30:59.897" v="6"/>
      <pc:docMkLst>
        <pc:docMk/>
      </pc:docMkLst>
      <pc:sldChg chg="addSp delSp modSp addAnim delAnim">
        <pc:chgData name="Rylee Ann Horney" userId="S::rah452@nau.edu::3a779213-aceb-43e0-875b-f0b359c3fe46" providerId="AD" clId="Web-{74382DDD-FA34-4043-805B-1E0E156742A5}" dt="2024-11-09T00:30:59.897" v="6"/>
        <pc:sldMkLst>
          <pc:docMk/>
          <pc:sldMk cId="3662191826" sldId="274"/>
        </pc:sldMkLst>
        <pc:picChg chg="add del mod">
          <ac:chgData name="Rylee Ann Horney" userId="S::rah452@nau.edu::3a779213-aceb-43e0-875b-f0b359c3fe46" providerId="AD" clId="Web-{74382DDD-FA34-4043-805B-1E0E156742A5}" dt="2024-11-09T00:30:03.299" v="3"/>
          <ac:picMkLst>
            <pc:docMk/>
            <pc:sldMk cId="3662191826" sldId="274"/>
            <ac:picMk id="2" creationId="{9FD8E9B6-9B48-089D-CE49-223ACF02EBB7}"/>
          </ac:picMkLst>
        </pc:picChg>
        <pc:picChg chg="mod">
          <ac:chgData name="Rylee Ann Horney" userId="S::rah452@nau.edu::3a779213-aceb-43e0-875b-f0b359c3fe46" providerId="AD" clId="Web-{74382DDD-FA34-4043-805B-1E0E156742A5}" dt="2024-11-09T00:30:10.987" v="5" actId="1076"/>
          <ac:picMkLst>
            <pc:docMk/>
            <pc:sldMk cId="3662191826" sldId="274"/>
            <ac:picMk id="4" creationId="{25D805BD-B79C-73D0-61E1-A1F32DE449AA}"/>
          </ac:picMkLst>
        </pc:picChg>
        <pc:picChg chg="del mod">
          <ac:chgData name="Rylee Ann Horney" userId="S::rah452@nau.edu::3a779213-aceb-43e0-875b-f0b359c3fe46" providerId="AD" clId="Web-{74382DDD-FA34-4043-805B-1E0E156742A5}" dt="2024-11-09T00:30:59.897" v="6"/>
          <ac:picMkLst>
            <pc:docMk/>
            <pc:sldMk cId="3662191826" sldId="274"/>
            <ac:picMk id="5" creationId="{D109B40E-785A-3AB2-E46B-92CEB52451F8}"/>
          </ac:picMkLst>
        </pc:picChg>
      </pc:sldChg>
    </pc:docChg>
  </pc:docChgLst>
  <pc:docChgLst>
    <pc:chgData name="Jared joseph Hemauer" userId="S::jjh498@nau.edu::ffb2b872-9b90-49fc-8b0c-309768da8d99" providerId="AD" clId="Web-{4C89227F-60A6-0DD5-D257-6FC260F99213}"/>
    <pc:docChg chg="modSld">
      <pc:chgData name="Jared joseph Hemauer" userId="S::jjh498@nau.edu::ffb2b872-9b90-49fc-8b0c-309768da8d99" providerId="AD" clId="Web-{4C89227F-60A6-0DD5-D257-6FC260F99213}" dt="2024-04-29T23:51:05.705" v="3" actId="1076"/>
      <pc:docMkLst>
        <pc:docMk/>
      </pc:docMkLst>
      <pc:sldChg chg="addSp delSp modSp">
        <pc:chgData name="Jared joseph Hemauer" userId="S::jjh498@nau.edu::ffb2b872-9b90-49fc-8b0c-309768da8d99" providerId="AD" clId="Web-{4C89227F-60A6-0DD5-D257-6FC260F99213}" dt="2024-04-29T23:51:05.705" v="3" actId="1076"/>
        <pc:sldMkLst>
          <pc:docMk/>
          <pc:sldMk cId="1921795884" sldId="266"/>
        </pc:sldMkLst>
        <pc:spChg chg="del">
          <ac:chgData name="Jared joseph Hemauer" userId="S::jjh498@nau.edu::ffb2b872-9b90-49fc-8b0c-309768da8d99" providerId="AD" clId="Web-{4C89227F-60A6-0DD5-D257-6FC260F99213}" dt="2024-04-29T23:50:54.689" v="0"/>
          <ac:spMkLst>
            <pc:docMk/>
            <pc:sldMk cId="1921795884" sldId="266"/>
            <ac:spMk id="2" creationId="{95078742-933F-F321-3767-61AAB009A4F2}"/>
          </ac:spMkLst>
        </pc:spChg>
        <pc:picChg chg="add mod ord">
          <ac:chgData name="Jared joseph Hemauer" userId="S::jjh498@nau.edu::ffb2b872-9b90-49fc-8b0c-309768da8d99" providerId="AD" clId="Web-{4C89227F-60A6-0DD5-D257-6FC260F99213}" dt="2024-04-29T23:51:05.705" v="3" actId="1076"/>
          <ac:picMkLst>
            <pc:docMk/>
            <pc:sldMk cId="1921795884" sldId="266"/>
            <ac:picMk id="4" creationId="{04B5BDF0-925C-8666-B1B2-D35A601776FE}"/>
          </ac:picMkLst>
        </pc:picChg>
      </pc:sldChg>
    </pc:docChg>
  </pc:docChgLst>
  <pc:docChgLst>
    <pc:chgData name="Jared joseph Hemauer" userId="S::jjh498@nau.edu::ffb2b872-9b90-49fc-8b0c-309768da8d99" providerId="AD" clId="Web-{4A0B521E-D7E5-69F9-A7A8-A95AF0AC70AF}"/>
    <pc:docChg chg="modSld">
      <pc:chgData name="Jared joseph Hemauer" userId="S::jjh498@nau.edu::ffb2b872-9b90-49fc-8b0c-309768da8d99" providerId="AD" clId="Web-{4A0B521E-D7E5-69F9-A7A8-A95AF0AC70AF}" dt="2024-11-21T20:50:30.437" v="0" actId="1076"/>
      <pc:docMkLst>
        <pc:docMk/>
      </pc:docMkLst>
      <pc:sldChg chg="modSp">
        <pc:chgData name="Jared joseph Hemauer" userId="S::jjh498@nau.edu::ffb2b872-9b90-49fc-8b0c-309768da8d99" providerId="AD" clId="Web-{4A0B521E-D7E5-69F9-A7A8-A95AF0AC70AF}" dt="2024-11-21T20:50:30.437" v="0" actId="1076"/>
        <pc:sldMkLst>
          <pc:docMk/>
          <pc:sldMk cId="354543830" sldId="307"/>
        </pc:sldMkLst>
        <pc:graphicFrameChg chg="mod">
          <ac:chgData name="Jared joseph Hemauer" userId="S::jjh498@nau.edu::ffb2b872-9b90-49fc-8b0c-309768da8d99" providerId="AD" clId="Web-{4A0B521E-D7E5-69F9-A7A8-A95AF0AC70AF}" dt="2024-11-21T20:50:30.437" v="0" actId="1076"/>
          <ac:graphicFrameMkLst>
            <pc:docMk/>
            <pc:sldMk cId="354543830" sldId="307"/>
            <ac:graphicFrameMk id="4" creationId="{3696E77E-3F3D-E017-005A-0809DDA8F795}"/>
          </ac:graphicFrameMkLst>
        </pc:graphicFrameChg>
      </pc:sldChg>
    </pc:docChg>
  </pc:docChgLst>
  <pc:docChgLst>
    <pc:chgData name="Keenan J Keams" userId="S::kk849@nau.edu::544586cf-31be-4b91-a58f-6d7cafb886aa" providerId="AD" clId="Web-{FC5E0FE2-A388-857F-F059-63C2875A61CD}"/>
    <pc:docChg chg="addSld delSld modSld">
      <pc:chgData name="Keenan J Keams" userId="S::kk849@nau.edu::544586cf-31be-4b91-a58f-6d7cafb886aa" providerId="AD" clId="Web-{FC5E0FE2-A388-857F-F059-63C2875A61CD}" dt="2024-11-14T09:32:46.925" v="104"/>
      <pc:docMkLst>
        <pc:docMk/>
      </pc:docMkLst>
      <pc:sldChg chg="add">
        <pc:chgData name="Keenan J Keams" userId="S::kk849@nau.edu::544586cf-31be-4b91-a58f-6d7cafb886aa" providerId="AD" clId="Web-{FC5E0FE2-A388-857F-F059-63C2875A61CD}" dt="2024-11-14T09:27:08.531" v="96"/>
        <pc:sldMkLst>
          <pc:docMk/>
          <pc:sldMk cId="4117947976" sldId="265"/>
        </pc:sldMkLst>
      </pc:sldChg>
      <pc:sldChg chg="add">
        <pc:chgData name="Keenan J Keams" userId="S::kk849@nau.edu::544586cf-31be-4b91-a58f-6d7cafb886aa" providerId="AD" clId="Web-{FC5E0FE2-A388-857F-F059-63C2875A61CD}" dt="2024-11-14T09:27:53.581" v="97"/>
        <pc:sldMkLst>
          <pc:docMk/>
          <pc:sldMk cId="1110834504" sldId="266"/>
        </pc:sldMkLst>
      </pc:sldChg>
      <pc:sldChg chg="del">
        <pc:chgData name="Keenan J Keams" userId="S::kk849@nau.edu::544586cf-31be-4b91-a58f-6d7cafb886aa" providerId="AD" clId="Web-{FC5E0FE2-A388-857F-F059-63C2875A61CD}" dt="2024-11-14T09:28:16.675" v="100"/>
        <pc:sldMkLst>
          <pc:docMk/>
          <pc:sldMk cId="3241297526" sldId="289"/>
        </pc:sldMkLst>
      </pc:sldChg>
      <pc:sldChg chg="addSp delSp modSp">
        <pc:chgData name="Keenan J Keams" userId="S::kk849@nau.edu::544586cf-31be-4b91-a58f-6d7cafb886aa" providerId="AD" clId="Web-{FC5E0FE2-A388-857F-F059-63C2875A61CD}" dt="2024-11-14T09:32:46.925" v="104"/>
        <pc:sldMkLst>
          <pc:docMk/>
          <pc:sldMk cId="1209678880" sldId="290"/>
        </pc:sldMkLst>
        <pc:spChg chg="del">
          <ac:chgData name="Keenan J Keams" userId="S::kk849@nau.edu::544586cf-31be-4b91-a58f-6d7cafb886aa" providerId="AD" clId="Web-{FC5E0FE2-A388-857F-F059-63C2875A61CD}" dt="2024-11-14T09:32:46.925" v="104"/>
          <ac:spMkLst>
            <pc:docMk/>
            <pc:sldMk cId="1209678880" sldId="290"/>
            <ac:spMk id="2" creationId="{C7C776A1-2749-D2F8-3C94-E1C7D9FFFD7C}"/>
          </ac:spMkLst>
        </pc:spChg>
        <pc:picChg chg="add mod ord">
          <ac:chgData name="Keenan J Keams" userId="S::kk849@nau.edu::544586cf-31be-4b91-a58f-6d7cafb886aa" providerId="AD" clId="Web-{FC5E0FE2-A388-857F-F059-63C2875A61CD}" dt="2024-11-14T09:32:46.925" v="104"/>
          <ac:picMkLst>
            <pc:docMk/>
            <pc:sldMk cId="1209678880" sldId="290"/>
            <ac:picMk id="4" creationId="{9577B72F-C507-F69D-7D5E-6CDC586C221E}"/>
          </ac:picMkLst>
        </pc:picChg>
      </pc:sldChg>
      <pc:sldChg chg="addSp delSp modSp">
        <pc:chgData name="Keenan J Keams" userId="S::kk849@nau.edu::544586cf-31be-4b91-a58f-6d7cafb886aa" providerId="AD" clId="Web-{FC5E0FE2-A388-857F-F059-63C2875A61CD}" dt="2024-11-14T09:00:31.741" v="12" actId="14100"/>
        <pc:sldMkLst>
          <pc:docMk/>
          <pc:sldMk cId="4255425905" sldId="293"/>
        </pc:sldMkLst>
        <pc:spChg chg="del">
          <ac:chgData name="Keenan J Keams" userId="S::kk849@nau.edu::544586cf-31be-4b91-a58f-6d7cafb886aa" providerId="AD" clId="Web-{FC5E0FE2-A388-857F-F059-63C2875A61CD}" dt="2024-11-14T08:59:18.613" v="0"/>
          <ac:spMkLst>
            <pc:docMk/>
            <pc:sldMk cId="4255425905" sldId="293"/>
            <ac:spMk id="2" creationId="{42E60DC9-2EF3-C57D-1F7A-AEAA70C12D4B}"/>
          </ac:spMkLst>
        </pc:spChg>
        <pc:picChg chg="add mod ord">
          <ac:chgData name="Keenan J Keams" userId="S::kk849@nau.edu::544586cf-31be-4b91-a58f-6d7cafb886aa" providerId="AD" clId="Web-{FC5E0FE2-A388-857F-F059-63C2875A61CD}" dt="2024-11-14T09:00:31.741" v="12" actId="14100"/>
          <ac:picMkLst>
            <pc:docMk/>
            <pc:sldMk cId="4255425905" sldId="293"/>
            <ac:picMk id="4" creationId="{BBD244AC-DDBA-918E-4847-BEB57EA4FA7C}"/>
          </ac:picMkLst>
        </pc:picChg>
        <pc:picChg chg="add mod">
          <ac:chgData name="Keenan J Keams" userId="S::kk849@nau.edu::544586cf-31be-4b91-a58f-6d7cafb886aa" providerId="AD" clId="Web-{FC5E0FE2-A388-857F-F059-63C2875A61CD}" dt="2024-11-14T09:00:24.209" v="11" actId="14100"/>
          <ac:picMkLst>
            <pc:docMk/>
            <pc:sldMk cId="4255425905" sldId="293"/>
            <ac:picMk id="5" creationId="{3BBF04B9-1F83-30D5-D33B-95AFE365ADB5}"/>
          </ac:picMkLst>
        </pc:picChg>
      </pc:sldChg>
      <pc:sldChg chg="addSp delSp modSp">
        <pc:chgData name="Keenan J Keams" userId="S::kk849@nau.edu::544586cf-31be-4b91-a58f-6d7cafb886aa" providerId="AD" clId="Web-{FC5E0FE2-A388-857F-F059-63C2875A61CD}" dt="2024-11-14T09:09:17.258" v="46" actId="14100"/>
        <pc:sldMkLst>
          <pc:docMk/>
          <pc:sldMk cId="2410622881" sldId="294"/>
        </pc:sldMkLst>
        <pc:spChg chg="del">
          <ac:chgData name="Keenan J Keams" userId="S::kk849@nau.edu::544586cf-31be-4b91-a58f-6d7cafb886aa" providerId="AD" clId="Web-{FC5E0FE2-A388-857F-F059-63C2875A61CD}" dt="2024-11-14T09:01:08.039" v="13"/>
          <ac:spMkLst>
            <pc:docMk/>
            <pc:sldMk cId="2410622881" sldId="294"/>
            <ac:spMk id="2" creationId="{42E60DC9-2EF3-C57D-1F7A-AEAA70C12D4B}"/>
          </ac:spMkLst>
        </pc:spChg>
        <pc:picChg chg="add mod ord">
          <ac:chgData name="Keenan J Keams" userId="S::kk849@nau.edu::544586cf-31be-4b91-a58f-6d7cafb886aa" providerId="AD" clId="Web-{FC5E0FE2-A388-857F-F059-63C2875A61CD}" dt="2024-11-14T09:09:17.258" v="46" actId="14100"/>
          <ac:picMkLst>
            <pc:docMk/>
            <pc:sldMk cId="2410622881" sldId="294"/>
            <ac:picMk id="4" creationId="{35C65C6D-8DE0-1CCC-0497-9E0B62E4F90A}"/>
          </ac:picMkLst>
        </pc:picChg>
        <pc:picChg chg="add mod">
          <ac:chgData name="Keenan J Keams" userId="S::kk849@nau.edu::544586cf-31be-4b91-a58f-6d7cafb886aa" providerId="AD" clId="Web-{FC5E0FE2-A388-857F-F059-63C2875A61CD}" dt="2024-11-14T09:09:13.805" v="45" actId="14100"/>
          <ac:picMkLst>
            <pc:docMk/>
            <pc:sldMk cId="2410622881" sldId="294"/>
            <ac:picMk id="5" creationId="{A117CFD8-433C-5815-B8E9-491C5919C883}"/>
          </ac:picMkLst>
        </pc:picChg>
      </pc:sldChg>
      <pc:sldChg chg="addSp delSp modSp">
        <pc:chgData name="Keenan J Keams" userId="S::kk849@nau.edu::544586cf-31be-4b91-a58f-6d7cafb886aa" providerId="AD" clId="Web-{FC5E0FE2-A388-857F-F059-63C2875A61CD}" dt="2024-11-14T09:17:18.664" v="59"/>
        <pc:sldMkLst>
          <pc:docMk/>
          <pc:sldMk cId="1710224748" sldId="295"/>
        </pc:sldMkLst>
        <pc:spChg chg="del">
          <ac:chgData name="Keenan J Keams" userId="S::kk849@nau.edu::544586cf-31be-4b91-a58f-6d7cafb886aa" providerId="AD" clId="Web-{FC5E0FE2-A388-857F-F059-63C2875A61CD}" dt="2024-11-14T09:16:32.896" v="53"/>
          <ac:spMkLst>
            <pc:docMk/>
            <pc:sldMk cId="1710224748" sldId="295"/>
            <ac:spMk id="2" creationId="{42E60DC9-2EF3-C57D-1F7A-AEAA70C12D4B}"/>
          </ac:spMkLst>
        </pc:spChg>
        <pc:picChg chg="add mod ord modCrop">
          <ac:chgData name="Keenan J Keams" userId="S::kk849@nau.edu::544586cf-31be-4b91-a58f-6d7cafb886aa" providerId="AD" clId="Web-{FC5E0FE2-A388-857F-F059-63C2875A61CD}" dt="2024-11-14T09:17:18.664" v="59"/>
          <ac:picMkLst>
            <pc:docMk/>
            <pc:sldMk cId="1710224748" sldId="295"/>
            <ac:picMk id="4" creationId="{3AFD3FAA-879F-A67D-D3AB-29AFB534CADB}"/>
          </ac:picMkLst>
        </pc:picChg>
      </pc:sldChg>
      <pc:sldChg chg="addSp delSp modSp">
        <pc:chgData name="Keenan J Keams" userId="S::kk849@nau.edu::544586cf-31be-4b91-a58f-6d7cafb886aa" providerId="AD" clId="Web-{FC5E0FE2-A388-857F-F059-63C2875A61CD}" dt="2024-11-14T09:18:44.120" v="72" actId="20577"/>
        <pc:sldMkLst>
          <pc:docMk/>
          <pc:sldMk cId="2910489130" sldId="296"/>
        </pc:sldMkLst>
        <pc:spChg chg="del">
          <ac:chgData name="Keenan J Keams" userId="S::kk849@nau.edu::544586cf-31be-4b91-a58f-6d7cafb886aa" providerId="AD" clId="Web-{FC5E0FE2-A388-857F-F059-63C2875A61CD}" dt="2024-11-14T09:18:01.197" v="60"/>
          <ac:spMkLst>
            <pc:docMk/>
            <pc:sldMk cId="2910489130" sldId="296"/>
            <ac:spMk id="2" creationId="{42E60DC9-2EF3-C57D-1F7A-AEAA70C12D4B}"/>
          </ac:spMkLst>
        </pc:spChg>
        <pc:spChg chg="mod">
          <ac:chgData name="Keenan J Keams" userId="S::kk849@nau.edu::544586cf-31be-4b91-a58f-6d7cafb886aa" providerId="AD" clId="Web-{FC5E0FE2-A388-857F-F059-63C2875A61CD}" dt="2024-11-14T09:18:44.120" v="72" actId="20577"/>
          <ac:spMkLst>
            <pc:docMk/>
            <pc:sldMk cId="2910489130" sldId="296"/>
            <ac:spMk id="3" creationId="{53EBF8DE-912D-2D3C-EA26-B79E41B97425}"/>
          </ac:spMkLst>
        </pc:spChg>
        <pc:picChg chg="add mod ord">
          <ac:chgData name="Keenan J Keams" userId="S::kk849@nau.edu::544586cf-31be-4b91-a58f-6d7cafb886aa" providerId="AD" clId="Web-{FC5E0FE2-A388-857F-F059-63C2875A61CD}" dt="2024-11-14T09:18:27.260" v="64" actId="1076"/>
          <ac:picMkLst>
            <pc:docMk/>
            <pc:sldMk cId="2910489130" sldId="296"/>
            <ac:picMk id="4" creationId="{D00AFA19-92A9-589E-9A22-F07536E8BA1F}"/>
          </ac:picMkLst>
        </pc:picChg>
      </pc:sldChg>
      <pc:sldChg chg="addSp delSp modSp new">
        <pc:chgData name="Keenan J Keams" userId="S::kk849@nau.edu::544586cf-31be-4b91-a58f-6d7cafb886aa" providerId="AD" clId="Web-{FC5E0FE2-A388-857F-F059-63C2875A61CD}" dt="2024-11-14T09:10:00.697" v="52" actId="14100"/>
        <pc:sldMkLst>
          <pc:docMk/>
          <pc:sldMk cId="1517557041" sldId="316"/>
        </pc:sldMkLst>
        <pc:spChg chg="del">
          <ac:chgData name="Keenan J Keams" userId="S::kk849@nau.edu::544586cf-31be-4b91-a58f-6d7cafb886aa" providerId="AD" clId="Web-{FC5E0FE2-A388-857F-F059-63C2875A61CD}" dt="2024-11-14T09:09:46.962" v="50"/>
          <ac:spMkLst>
            <pc:docMk/>
            <pc:sldMk cId="1517557041" sldId="316"/>
            <ac:spMk id="2" creationId="{059CE587-8DA4-C81F-CAE8-1B1C1D171B10}"/>
          </ac:spMkLst>
        </pc:spChg>
        <pc:spChg chg="mod">
          <ac:chgData name="Keenan J Keams" userId="S::kk849@nau.edu::544586cf-31be-4b91-a58f-6d7cafb886aa" providerId="AD" clId="Web-{FC5E0FE2-A388-857F-F059-63C2875A61CD}" dt="2024-11-14T09:09:35.774" v="49" actId="20577"/>
          <ac:spMkLst>
            <pc:docMk/>
            <pc:sldMk cId="1517557041" sldId="316"/>
            <ac:spMk id="3" creationId="{692D3001-8367-5154-8839-53FEB6CD0731}"/>
          </ac:spMkLst>
        </pc:spChg>
        <pc:picChg chg="add mod ord">
          <ac:chgData name="Keenan J Keams" userId="S::kk849@nau.edu::544586cf-31be-4b91-a58f-6d7cafb886aa" providerId="AD" clId="Web-{FC5E0FE2-A388-857F-F059-63C2875A61CD}" dt="2024-11-14T09:10:00.697" v="52" actId="14100"/>
          <ac:picMkLst>
            <pc:docMk/>
            <pc:sldMk cId="1517557041" sldId="316"/>
            <ac:picMk id="4" creationId="{D767EAC0-1D84-84C4-8086-60966016ADDF}"/>
          </ac:picMkLst>
        </pc:picChg>
      </pc:sldChg>
      <pc:sldChg chg="addSp delSp modSp new">
        <pc:chgData name="Keenan J Keams" userId="S::kk849@nau.edu::544586cf-31be-4b91-a58f-6d7cafb886aa" providerId="AD" clId="Web-{FC5E0FE2-A388-857F-F059-63C2875A61CD}" dt="2024-11-14T09:20:31.092" v="95" actId="1076"/>
        <pc:sldMkLst>
          <pc:docMk/>
          <pc:sldMk cId="2634545364" sldId="317"/>
        </pc:sldMkLst>
        <pc:spChg chg="del">
          <ac:chgData name="Keenan J Keams" userId="S::kk849@nau.edu::544586cf-31be-4b91-a58f-6d7cafb886aa" providerId="AD" clId="Web-{FC5E0FE2-A388-857F-F059-63C2875A61CD}" dt="2024-11-14T09:19:21.324" v="89"/>
          <ac:spMkLst>
            <pc:docMk/>
            <pc:sldMk cId="2634545364" sldId="317"/>
            <ac:spMk id="2" creationId="{05F7780F-611E-CFBF-4680-080A65E8AC11}"/>
          </ac:spMkLst>
        </pc:spChg>
        <pc:spChg chg="mod">
          <ac:chgData name="Keenan J Keams" userId="S::kk849@nau.edu::544586cf-31be-4b91-a58f-6d7cafb886aa" providerId="AD" clId="Web-{FC5E0FE2-A388-857F-F059-63C2875A61CD}" dt="2024-11-14T09:19:03.511" v="88" actId="20577"/>
          <ac:spMkLst>
            <pc:docMk/>
            <pc:sldMk cId="2634545364" sldId="317"/>
            <ac:spMk id="3" creationId="{44C08A10-AE69-5850-A47A-B7B6B066CFCD}"/>
          </ac:spMkLst>
        </pc:spChg>
        <pc:picChg chg="add mod ord">
          <ac:chgData name="Keenan J Keams" userId="S::kk849@nau.edu::544586cf-31be-4b91-a58f-6d7cafb886aa" providerId="AD" clId="Web-{FC5E0FE2-A388-857F-F059-63C2875A61CD}" dt="2024-11-14T09:19:25.559" v="91" actId="14100"/>
          <ac:picMkLst>
            <pc:docMk/>
            <pc:sldMk cId="2634545364" sldId="317"/>
            <ac:picMk id="4" creationId="{DD6A7E4C-EA18-45E8-266C-A81472702A4C}"/>
          </ac:picMkLst>
        </pc:picChg>
        <pc:picChg chg="add mod">
          <ac:chgData name="Keenan J Keams" userId="S::kk849@nau.edu::544586cf-31be-4b91-a58f-6d7cafb886aa" providerId="AD" clId="Web-{FC5E0FE2-A388-857F-F059-63C2875A61CD}" dt="2024-11-14T09:20:31.092" v="95" actId="1076"/>
          <ac:picMkLst>
            <pc:docMk/>
            <pc:sldMk cId="2634545364" sldId="317"/>
            <ac:picMk id="5" creationId="{152FBC7A-FEC1-3F54-4C18-A1450482CADD}"/>
          </ac:picMkLst>
        </pc:picChg>
      </pc:sldChg>
      <pc:sldChg chg="add">
        <pc:chgData name="Keenan J Keams" userId="S::kk849@nau.edu::544586cf-31be-4b91-a58f-6d7cafb886aa" providerId="AD" clId="Web-{FC5E0FE2-A388-857F-F059-63C2875A61CD}" dt="2024-11-14T09:28:05.909" v="98"/>
        <pc:sldMkLst>
          <pc:docMk/>
          <pc:sldMk cId="4202461248" sldId="318"/>
        </pc:sldMkLst>
      </pc:sldChg>
      <pc:sldChg chg="add">
        <pc:chgData name="Keenan J Keams" userId="S::kk849@nau.edu::544586cf-31be-4b91-a58f-6d7cafb886aa" providerId="AD" clId="Web-{FC5E0FE2-A388-857F-F059-63C2875A61CD}" dt="2024-11-14T09:28:15.347" v="99"/>
        <pc:sldMkLst>
          <pc:docMk/>
          <pc:sldMk cId="2564643366" sldId="319"/>
        </pc:sldMkLst>
      </pc:sldChg>
      <pc:sldChg chg="addSp delSp modSp add">
        <pc:chgData name="Keenan J Keams" userId="S::kk849@nau.edu::544586cf-31be-4b91-a58f-6d7cafb886aa" providerId="AD" clId="Web-{FC5E0FE2-A388-857F-F059-63C2875A61CD}" dt="2024-11-14T09:32:42.018" v="103"/>
        <pc:sldMkLst>
          <pc:docMk/>
          <pc:sldMk cId="242230716" sldId="320"/>
        </pc:sldMkLst>
        <pc:picChg chg="add del mod">
          <ac:chgData name="Keenan J Keams" userId="S::kk849@nau.edu::544586cf-31be-4b91-a58f-6d7cafb886aa" providerId="AD" clId="Web-{FC5E0FE2-A388-857F-F059-63C2875A61CD}" dt="2024-11-14T09:32:42.018" v="103"/>
          <ac:picMkLst>
            <pc:docMk/>
            <pc:sldMk cId="242230716" sldId="320"/>
            <ac:picMk id="4" creationId="{5A7E37BA-27CF-E957-01F0-0DD7DE7AE25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6FC0D7-C5F8-49D6-A98D-056EDFA261CF}"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7B77D908-857A-4E63-9522-D96524410B97}">
      <dgm:prSet/>
      <dgm:spPr>
        <a:solidFill>
          <a:srgbClr val="F8B700"/>
        </a:solidFill>
        <a:scene3d>
          <a:camera prst="orthographicFront"/>
          <a:lightRig rig="threePt" dir="t"/>
        </a:scene3d>
        <a:sp3d>
          <a:bevelT prst="angle"/>
        </a:sp3d>
      </dgm:spPr>
      <dgm:t>
        <a:bodyPr/>
        <a:lstStyle/>
        <a:p>
          <a:r>
            <a:rPr lang="en-US" b="0" i="0">
              <a:solidFill>
                <a:srgbClr val="182A58"/>
              </a:solidFill>
            </a:rPr>
            <a:t>Must Move 10N​</a:t>
          </a:r>
          <a:endParaRPr lang="en-US">
            <a:solidFill>
              <a:srgbClr val="182A58"/>
            </a:solidFill>
          </a:endParaRPr>
        </a:p>
      </dgm:t>
    </dgm:pt>
    <dgm:pt modelId="{F211DDB8-D7E6-4750-A73E-19D9613EC8E4}" type="parTrans" cxnId="{17441E10-4A76-4FFE-9164-69C6C22401CC}">
      <dgm:prSet/>
      <dgm:spPr/>
      <dgm:t>
        <a:bodyPr/>
        <a:lstStyle/>
        <a:p>
          <a:endParaRPr lang="en-US"/>
        </a:p>
      </dgm:t>
    </dgm:pt>
    <dgm:pt modelId="{06F286CE-179D-42AC-883E-7D12AD5A0CB7}" type="sibTrans" cxnId="{17441E10-4A76-4FFE-9164-69C6C22401CC}">
      <dgm:prSet/>
      <dgm:spPr/>
      <dgm:t>
        <a:bodyPr/>
        <a:lstStyle/>
        <a:p>
          <a:endParaRPr lang="en-US"/>
        </a:p>
      </dgm:t>
    </dgm:pt>
    <dgm:pt modelId="{EC7AAA20-78EC-4F73-94BB-8D37557B7F6A}">
      <dgm:prSet/>
      <dgm:spPr>
        <a:solidFill>
          <a:srgbClr val="F8B700"/>
        </a:solidFill>
        <a:scene3d>
          <a:camera prst="orthographicFront"/>
          <a:lightRig rig="threePt" dir="t"/>
        </a:scene3d>
        <a:sp3d>
          <a:bevelT prst="angle"/>
        </a:sp3d>
      </dgm:spPr>
      <dgm:t>
        <a:bodyPr/>
        <a:lstStyle/>
        <a:p>
          <a:r>
            <a:rPr lang="en-US" b="0" i="0">
              <a:solidFill>
                <a:srgbClr val="182A58"/>
              </a:solidFill>
            </a:rPr>
            <a:t>Handheld</a:t>
          </a:r>
          <a:r>
            <a:rPr lang="en-US" b="0" i="0"/>
            <a:t>​</a:t>
          </a:r>
          <a:endParaRPr lang="en-US"/>
        </a:p>
      </dgm:t>
    </dgm:pt>
    <dgm:pt modelId="{EC7DE423-AC7A-404C-94AA-B9BCAE2CB406}" type="parTrans" cxnId="{7C542C64-77B1-4A2C-9F1D-84387BF35623}">
      <dgm:prSet/>
      <dgm:spPr/>
      <dgm:t>
        <a:bodyPr/>
        <a:lstStyle/>
        <a:p>
          <a:endParaRPr lang="en-US"/>
        </a:p>
      </dgm:t>
    </dgm:pt>
    <dgm:pt modelId="{B08A6BD7-391C-4E4F-ADDB-88E1A21D1DF3}" type="sibTrans" cxnId="{7C542C64-77B1-4A2C-9F1D-84387BF35623}">
      <dgm:prSet/>
      <dgm:spPr/>
      <dgm:t>
        <a:bodyPr/>
        <a:lstStyle/>
        <a:p>
          <a:endParaRPr lang="en-US"/>
        </a:p>
      </dgm:t>
    </dgm:pt>
    <dgm:pt modelId="{BAFFC49C-27A8-4855-9932-AA6CABAEC744}">
      <dgm:prSet/>
      <dgm:spPr>
        <a:solidFill>
          <a:srgbClr val="F8B700"/>
        </a:solidFill>
        <a:scene3d>
          <a:camera prst="orthographicFront"/>
          <a:lightRig rig="threePt" dir="t"/>
        </a:scene3d>
        <a:sp3d>
          <a:bevelT prst="angle"/>
        </a:sp3d>
      </dgm:spPr>
      <dgm:t>
        <a:bodyPr/>
        <a:lstStyle/>
        <a:p>
          <a:r>
            <a:rPr lang="en-US" b="0" i="0">
              <a:solidFill>
                <a:srgbClr val="182A58"/>
              </a:solidFill>
            </a:rPr>
            <a:t>Moves at 1m/s​</a:t>
          </a:r>
          <a:endParaRPr lang="en-US">
            <a:solidFill>
              <a:srgbClr val="182A58"/>
            </a:solidFill>
          </a:endParaRPr>
        </a:p>
      </dgm:t>
    </dgm:pt>
    <dgm:pt modelId="{963E6B27-666A-4AD3-88F3-9F8B1F9F4B6B}" type="parTrans" cxnId="{E7CE4122-A067-4165-97E8-E646F133658C}">
      <dgm:prSet/>
      <dgm:spPr/>
      <dgm:t>
        <a:bodyPr/>
        <a:lstStyle/>
        <a:p>
          <a:endParaRPr lang="en-US"/>
        </a:p>
      </dgm:t>
    </dgm:pt>
    <dgm:pt modelId="{25DAA7D0-C7BA-47B3-A74E-04DD02F52E05}" type="sibTrans" cxnId="{E7CE4122-A067-4165-97E8-E646F133658C}">
      <dgm:prSet/>
      <dgm:spPr/>
      <dgm:t>
        <a:bodyPr/>
        <a:lstStyle/>
        <a:p>
          <a:endParaRPr lang="en-US"/>
        </a:p>
      </dgm:t>
    </dgm:pt>
    <dgm:pt modelId="{6DE3E1B9-8356-4157-AD3E-192A8BF1E109}">
      <dgm:prSet/>
      <dgm:spPr>
        <a:solidFill>
          <a:srgbClr val="F8B700"/>
        </a:solidFill>
        <a:scene3d>
          <a:camera prst="orthographicFront"/>
          <a:lightRig rig="threePt" dir="t"/>
        </a:scene3d>
        <a:sp3d>
          <a:bevelT prst="angle"/>
        </a:sp3d>
      </dgm:spPr>
      <dgm:t>
        <a:bodyPr/>
        <a:lstStyle/>
        <a:p>
          <a:r>
            <a:rPr lang="en-US" b="0" i="0">
              <a:solidFill>
                <a:srgbClr val="182A58"/>
              </a:solidFill>
            </a:rPr>
            <a:t>Have 5 Nm of Torque​</a:t>
          </a:r>
          <a:endParaRPr lang="en-US">
            <a:solidFill>
              <a:srgbClr val="182A58"/>
            </a:solidFill>
          </a:endParaRPr>
        </a:p>
      </dgm:t>
    </dgm:pt>
    <dgm:pt modelId="{FBF93B10-4D56-469B-9F2C-A20A4098E1CE}" type="parTrans" cxnId="{4A374FF3-297B-4874-9379-1617E7BD60C3}">
      <dgm:prSet/>
      <dgm:spPr/>
      <dgm:t>
        <a:bodyPr/>
        <a:lstStyle/>
        <a:p>
          <a:endParaRPr lang="en-US"/>
        </a:p>
      </dgm:t>
    </dgm:pt>
    <dgm:pt modelId="{9D6C4047-42BE-41C8-9C1A-3D797EFC1158}" type="sibTrans" cxnId="{4A374FF3-297B-4874-9379-1617E7BD60C3}">
      <dgm:prSet/>
      <dgm:spPr/>
      <dgm:t>
        <a:bodyPr/>
        <a:lstStyle/>
        <a:p>
          <a:endParaRPr lang="en-US"/>
        </a:p>
      </dgm:t>
    </dgm:pt>
    <dgm:pt modelId="{CAB52550-05DC-40A2-B4E8-A9956EE3F522}">
      <dgm:prSet/>
      <dgm:spPr>
        <a:solidFill>
          <a:srgbClr val="F8B700"/>
        </a:solidFill>
        <a:scene3d>
          <a:camera prst="orthographicFront"/>
          <a:lightRig rig="threePt" dir="t"/>
        </a:scene3d>
        <a:sp3d>
          <a:bevelT prst="angle"/>
        </a:sp3d>
      </dgm:spPr>
      <dgm:t>
        <a:bodyPr/>
        <a:lstStyle/>
        <a:p>
          <a:r>
            <a:rPr lang="en-US" b="0" i="0">
              <a:solidFill>
                <a:srgbClr val="182A58"/>
              </a:solidFill>
            </a:rPr>
            <a:t>Bidirectional Communication</a:t>
          </a:r>
          <a:r>
            <a:rPr lang="en-US" b="0" i="0"/>
            <a:t>​</a:t>
          </a:r>
          <a:endParaRPr lang="en-US"/>
        </a:p>
      </dgm:t>
    </dgm:pt>
    <dgm:pt modelId="{4C04F290-E0D7-4ECF-BE55-85C5FD0EB2C1}" type="parTrans" cxnId="{4C910149-2716-4C28-942D-0E82873FC0EC}">
      <dgm:prSet/>
      <dgm:spPr/>
      <dgm:t>
        <a:bodyPr/>
        <a:lstStyle/>
        <a:p>
          <a:endParaRPr lang="en-US"/>
        </a:p>
      </dgm:t>
    </dgm:pt>
    <dgm:pt modelId="{CD479C6F-DDB5-4BE2-8F65-967EB769716D}" type="sibTrans" cxnId="{4C910149-2716-4C28-942D-0E82873FC0EC}">
      <dgm:prSet/>
      <dgm:spPr/>
      <dgm:t>
        <a:bodyPr/>
        <a:lstStyle/>
        <a:p>
          <a:endParaRPr lang="en-US"/>
        </a:p>
      </dgm:t>
    </dgm:pt>
    <dgm:pt modelId="{19EDCB74-0126-437A-A964-A0FF4F8E6C96}">
      <dgm:prSet/>
      <dgm:spPr>
        <a:solidFill>
          <a:srgbClr val="F8B700"/>
        </a:solidFill>
        <a:scene3d>
          <a:camera prst="orthographicFront"/>
          <a:lightRig rig="threePt" dir="t"/>
        </a:scene3d>
        <a:sp3d>
          <a:bevelT prst="angle"/>
        </a:sp3d>
      </dgm:spPr>
      <dgm:t>
        <a:bodyPr/>
        <a:lstStyle/>
        <a:p>
          <a:r>
            <a:rPr lang="en-US" b="0" i="0">
              <a:solidFill>
                <a:srgbClr val="182A58"/>
              </a:solidFill>
            </a:rPr>
            <a:t>Inexpensive</a:t>
          </a:r>
          <a:r>
            <a:rPr lang="en-US" b="0" i="0"/>
            <a:t>​</a:t>
          </a:r>
          <a:endParaRPr lang="en-US"/>
        </a:p>
      </dgm:t>
    </dgm:pt>
    <dgm:pt modelId="{61BB0436-963B-487E-90B3-68A85AFD76AB}" type="parTrans" cxnId="{9C641180-C204-488B-8086-E9EF95B1FACB}">
      <dgm:prSet/>
      <dgm:spPr/>
      <dgm:t>
        <a:bodyPr/>
        <a:lstStyle/>
        <a:p>
          <a:endParaRPr lang="en-US"/>
        </a:p>
      </dgm:t>
    </dgm:pt>
    <dgm:pt modelId="{486D79E7-AF25-4B0E-A9D5-88C97C591492}" type="sibTrans" cxnId="{9C641180-C204-488B-8086-E9EF95B1FACB}">
      <dgm:prSet/>
      <dgm:spPr/>
      <dgm:t>
        <a:bodyPr/>
        <a:lstStyle/>
        <a:p>
          <a:endParaRPr lang="en-US"/>
        </a:p>
      </dgm:t>
    </dgm:pt>
    <dgm:pt modelId="{431F3336-18BF-441E-A5EE-9CE128255D09}">
      <dgm:prSet/>
      <dgm:spPr>
        <a:solidFill>
          <a:srgbClr val="F8B700"/>
        </a:solidFill>
        <a:scene3d>
          <a:camera prst="orthographicFront"/>
          <a:lightRig rig="threePt" dir="t"/>
        </a:scene3d>
        <a:sp3d>
          <a:bevelT prst="angle"/>
        </a:sp3d>
      </dgm:spPr>
      <dgm:t>
        <a:bodyPr/>
        <a:lstStyle/>
        <a:p>
          <a:r>
            <a:rPr lang="en-US" b="0" i="0">
              <a:solidFill>
                <a:srgbClr val="182A58"/>
              </a:solidFill>
            </a:rPr>
            <a:t>Comfortable​</a:t>
          </a:r>
          <a:endParaRPr lang="en-US">
            <a:solidFill>
              <a:srgbClr val="182A58"/>
            </a:solidFill>
          </a:endParaRPr>
        </a:p>
      </dgm:t>
    </dgm:pt>
    <dgm:pt modelId="{404D8C57-5F3B-4874-9D0C-C9D427B78A9F}" type="parTrans" cxnId="{5A91212D-43D3-4B18-913E-3D31133978FB}">
      <dgm:prSet/>
      <dgm:spPr/>
      <dgm:t>
        <a:bodyPr/>
        <a:lstStyle/>
        <a:p>
          <a:endParaRPr lang="en-US"/>
        </a:p>
      </dgm:t>
    </dgm:pt>
    <dgm:pt modelId="{C3B34758-38D7-4695-BE08-678D308CA995}" type="sibTrans" cxnId="{5A91212D-43D3-4B18-913E-3D31133978FB}">
      <dgm:prSet/>
      <dgm:spPr/>
      <dgm:t>
        <a:bodyPr/>
        <a:lstStyle/>
        <a:p>
          <a:endParaRPr lang="en-US"/>
        </a:p>
      </dgm:t>
    </dgm:pt>
    <dgm:pt modelId="{F32634D6-1D73-4C40-AE36-848AF17EB1AB}">
      <dgm:prSet/>
      <dgm:spPr>
        <a:solidFill>
          <a:srgbClr val="F8B700"/>
        </a:solidFill>
        <a:scene3d>
          <a:camera prst="orthographicFront"/>
          <a:lightRig rig="threePt" dir="t"/>
        </a:scene3d>
        <a:sp3d>
          <a:bevelT prst="angle"/>
        </a:sp3d>
      </dgm:spPr>
      <dgm:t>
        <a:bodyPr/>
        <a:lstStyle/>
        <a:p>
          <a:r>
            <a:rPr lang="en-US" b="0" i="0">
              <a:solidFill>
                <a:srgbClr val="182A58"/>
              </a:solidFill>
            </a:rPr>
            <a:t>Ease of Use</a:t>
          </a:r>
          <a:r>
            <a:rPr lang="en-US" b="0" i="0"/>
            <a:t>​</a:t>
          </a:r>
          <a:endParaRPr lang="en-US"/>
        </a:p>
      </dgm:t>
    </dgm:pt>
    <dgm:pt modelId="{856EBE21-23DE-4684-BDBD-D2A8A75D406C}" type="parTrans" cxnId="{3F590D42-8C9A-48CE-BAEC-2ECAC80A5CDE}">
      <dgm:prSet/>
      <dgm:spPr/>
      <dgm:t>
        <a:bodyPr/>
        <a:lstStyle/>
        <a:p>
          <a:endParaRPr lang="en-US"/>
        </a:p>
      </dgm:t>
    </dgm:pt>
    <dgm:pt modelId="{326AA2DF-BDCE-4733-A273-FEE1786C7AED}" type="sibTrans" cxnId="{3F590D42-8C9A-48CE-BAEC-2ECAC80A5CDE}">
      <dgm:prSet/>
      <dgm:spPr/>
      <dgm:t>
        <a:bodyPr/>
        <a:lstStyle/>
        <a:p>
          <a:endParaRPr lang="en-US"/>
        </a:p>
      </dgm:t>
    </dgm:pt>
    <dgm:pt modelId="{29725431-B0A0-465D-AC24-ED085EB47DE5}">
      <dgm:prSet/>
      <dgm:spPr>
        <a:solidFill>
          <a:srgbClr val="F8B700"/>
        </a:solidFill>
        <a:scene3d>
          <a:camera prst="orthographicFront"/>
          <a:lightRig rig="threePt" dir="t"/>
        </a:scene3d>
        <a:sp3d>
          <a:bevelT prst="angle"/>
        </a:sp3d>
      </dgm:spPr>
      <dgm:t>
        <a:bodyPr/>
        <a:lstStyle/>
        <a:p>
          <a:r>
            <a:rPr lang="en-US" b="0" i="0">
              <a:solidFill>
                <a:srgbClr val="182A58"/>
              </a:solidFill>
            </a:rPr>
            <a:t>Rechargeable w/ 30-minute battery life​</a:t>
          </a:r>
          <a:endParaRPr lang="en-US">
            <a:solidFill>
              <a:srgbClr val="182A58"/>
            </a:solidFill>
          </a:endParaRPr>
        </a:p>
      </dgm:t>
    </dgm:pt>
    <dgm:pt modelId="{FAA461E6-3386-4979-A03C-D6890BE36ED0}" type="parTrans" cxnId="{662D4F0E-A55F-4A32-8149-16B25516EF12}">
      <dgm:prSet/>
      <dgm:spPr/>
      <dgm:t>
        <a:bodyPr/>
        <a:lstStyle/>
        <a:p>
          <a:endParaRPr lang="en-US"/>
        </a:p>
      </dgm:t>
    </dgm:pt>
    <dgm:pt modelId="{497867FA-041C-42AF-B582-B2B9C498A172}" type="sibTrans" cxnId="{662D4F0E-A55F-4A32-8149-16B25516EF12}">
      <dgm:prSet/>
      <dgm:spPr/>
      <dgm:t>
        <a:bodyPr/>
        <a:lstStyle/>
        <a:p>
          <a:endParaRPr lang="en-US"/>
        </a:p>
      </dgm:t>
    </dgm:pt>
    <dgm:pt modelId="{31B1BAE7-FBB3-4D61-BE97-AB4D614780A3}" type="pres">
      <dgm:prSet presAssocID="{D26FC0D7-C5F8-49D6-A98D-056EDFA261CF}" presName="diagram" presStyleCnt="0">
        <dgm:presLayoutVars>
          <dgm:dir/>
          <dgm:resizeHandles val="exact"/>
        </dgm:presLayoutVars>
      </dgm:prSet>
      <dgm:spPr/>
    </dgm:pt>
    <dgm:pt modelId="{E5A2986C-372B-46A5-8FC2-FFDED2258A9C}" type="pres">
      <dgm:prSet presAssocID="{7B77D908-857A-4E63-9522-D96524410B97}" presName="node" presStyleLbl="node1" presStyleIdx="0" presStyleCnt="9">
        <dgm:presLayoutVars>
          <dgm:bulletEnabled val="1"/>
        </dgm:presLayoutVars>
      </dgm:prSet>
      <dgm:spPr/>
    </dgm:pt>
    <dgm:pt modelId="{5AB6C763-A338-492C-AA51-379FD02E77A0}" type="pres">
      <dgm:prSet presAssocID="{06F286CE-179D-42AC-883E-7D12AD5A0CB7}" presName="sibTrans" presStyleCnt="0"/>
      <dgm:spPr/>
    </dgm:pt>
    <dgm:pt modelId="{A4D40464-2E7F-43A7-9BFB-0189B1AB6911}" type="pres">
      <dgm:prSet presAssocID="{EC7AAA20-78EC-4F73-94BB-8D37557B7F6A}" presName="node" presStyleLbl="node1" presStyleIdx="1" presStyleCnt="9">
        <dgm:presLayoutVars>
          <dgm:bulletEnabled val="1"/>
        </dgm:presLayoutVars>
      </dgm:prSet>
      <dgm:spPr/>
    </dgm:pt>
    <dgm:pt modelId="{37CD6168-4520-42D0-B110-26B7694D4A61}" type="pres">
      <dgm:prSet presAssocID="{B08A6BD7-391C-4E4F-ADDB-88E1A21D1DF3}" presName="sibTrans" presStyleCnt="0"/>
      <dgm:spPr/>
    </dgm:pt>
    <dgm:pt modelId="{980BE3DC-B2BA-44C2-B795-CC81E8C02EC9}" type="pres">
      <dgm:prSet presAssocID="{BAFFC49C-27A8-4855-9932-AA6CABAEC744}" presName="node" presStyleLbl="node1" presStyleIdx="2" presStyleCnt="9">
        <dgm:presLayoutVars>
          <dgm:bulletEnabled val="1"/>
        </dgm:presLayoutVars>
      </dgm:prSet>
      <dgm:spPr/>
    </dgm:pt>
    <dgm:pt modelId="{19DC7221-286A-4CF6-BB99-943A561AE09F}" type="pres">
      <dgm:prSet presAssocID="{25DAA7D0-C7BA-47B3-A74E-04DD02F52E05}" presName="sibTrans" presStyleCnt="0"/>
      <dgm:spPr/>
    </dgm:pt>
    <dgm:pt modelId="{66F92C20-0C49-431C-B652-1DCAEA4DDD27}" type="pres">
      <dgm:prSet presAssocID="{6DE3E1B9-8356-4157-AD3E-192A8BF1E109}" presName="node" presStyleLbl="node1" presStyleIdx="3" presStyleCnt="9">
        <dgm:presLayoutVars>
          <dgm:bulletEnabled val="1"/>
        </dgm:presLayoutVars>
      </dgm:prSet>
      <dgm:spPr/>
    </dgm:pt>
    <dgm:pt modelId="{7B66A2D6-6916-467B-9A06-50F07901A4EF}" type="pres">
      <dgm:prSet presAssocID="{9D6C4047-42BE-41C8-9C1A-3D797EFC1158}" presName="sibTrans" presStyleCnt="0"/>
      <dgm:spPr/>
    </dgm:pt>
    <dgm:pt modelId="{83E59D77-2194-4D69-A8C7-A79F3BE6298F}" type="pres">
      <dgm:prSet presAssocID="{CAB52550-05DC-40A2-B4E8-A9956EE3F522}" presName="node" presStyleLbl="node1" presStyleIdx="4" presStyleCnt="9">
        <dgm:presLayoutVars>
          <dgm:bulletEnabled val="1"/>
        </dgm:presLayoutVars>
      </dgm:prSet>
      <dgm:spPr/>
    </dgm:pt>
    <dgm:pt modelId="{C8448A79-8ED4-41DC-A69B-7FC15795B47B}" type="pres">
      <dgm:prSet presAssocID="{CD479C6F-DDB5-4BE2-8F65-967EB769716D}" presName="sibTrans" presStyleCnt="0"/>
      <dgm:spPr/>
    </dgm:pt>
    <dgm:pt modelId="{B7E8FF94-9AA5-41E1-AECF-83C7A57A1908}" type="pres">
      <dgm:prSet presAssocID="{19EDCB74-0126-437A-A964-A0FF4F8E6C96}" presName="node" presStyleLbl="node1" presStyleIdx="5" presStyleCnt="9">
        <dgm:presLayoutVars>
          <dgm:bulletEnabled val="1"/>
        </dgm:presLayoutVars>
      </dgm:prSet>
      <dgm:spPr/>
    </dgm:pt>
    <dgm:pt modelId="{A6A32B22-CB04-4A74-AC77-AA65FC305ABC}" type="pres">
      <dgm:prSet presAssocID="{486D79E7-AF25-4B0E-A9D5-88C97C591492}" presName="sibTrans" presStyleCnt="0"/>
      <dgm:spPr/>
    </dgm:pt>
    <dgm:pt modelId="{88C79F97-D649-445E-99D7-DA0ED26CBE81}" type="pres">
      <dgm:prSet presAssocID="{431F3336-18BF-441E-A5EE-9CE128255D09}" presName="node" presStyleLbl="node1" presStyleIdx="6" presStyleCnt="9">
        <dgm:presLayoutVars>
          <dgm:bulletEnabled val="1"/>
        </dgm:presLayoutVars>
      </dgm:prSet>
      <dgm:spPr/>
    </dgm:pt>
    <dgm:pt modelId="{7FAEA206-7299-4CEB-A092-BEB00FE80A02}" type="pres">
      <dgm:prSet presAssocID="{C3B34758-38D7-4695-BE08-678D308CA995}" presName="sibTrans" presStyleCnt="0"/>
      <dgm:spPr/>
    </dgm:pt>
    <dgm:pt modelId="{78227242-2487-402A-AD7F-D1621639CEDA}" type="pres">
      <dgm:prSet presAssocID="{F32634D6-1D73-4C40-AE36-848AF17EB1AB}" presName="node" presStyleLbl="node1" presStyleIdx="7" presStyleCnt="9">
        <dgm:presLayoutVars>
          <dgm:bulletEnabled val="1"/>
        </dgm:presLayoutVars>
      </dgm:prSet>
      <dgm:spPr/>
    </dgm:pt>
    <dgm:pt modelId="{C8730569-DCB5-429E-BBDF-5F7D2FE88DDD}" type="pres">
      <dgm:prSet presAssocID="{326AA2DF-BDCE-4733-A273-FEE1786C7AED}" presName="sibTrans" presStyleCnt="0"/>
      <dgm:spPr/>
    </dgm:pt>
    <dgm:pt modelId="{FE99CEBE-B790-4007-A402-0D50E66F650D}" type="pres">
      <dgm:prSet presAssocID="{29725431-B0A0-465D-AC24-ED085EB47DE5}" presName="node" presStyleLbl="node1" presStyleIdx="8" presStyleCnt="9">
        <dgm:presLayoutVars>
          <dgm:bulletEnabled val="1"/>
        </dgm:presLayoutVars>
      </dgm:prSet>
      <dgm:spPr/>
    </dgm:pt>
  </dgm:ptLst>
  <dgm:cxnLst>
    <dgm:cxn modelId="{6FFD3D05-A5E2-47ED-BB98-E7F718AE5E23}" type="presOf" srcId="{D26FC0D7-C5F8-49D6-A98D-056EDFA261CF}" destId="{31B1BAE7-FBB3-4D61-BE97-AB4D614780A3}" srcOrd="0" destOrd="0" presId="urn:microsoft.com/office/officeart/2005/8/layout/default"/>
    <dgm:cxn modelId="{9159B00C-0E9A-41D2-B822-8ECC6C221FF4}" type="presOf" srcId="{7B77D908-857A-4E63-9522-D96524410B97}" destId="{E5A2986C-372B-46A5-8FC2-FFDED2258A9C}" srcOrd="0" destOrd="0" presId="urn:microsoft.com/office/officeart/2005/8/layout/default"/>
    <dgm:cxn modelId="{662D4F0E-A55F-4A32-8149-16B25516EF12}" srcId="{D26FC0D7-C5F8-49D6-A98D-056EDFA261CF}" destId="{29725431-B0A0-465D-AC24-ED085EB47DE5}" srcOrd="8" destOrd="0" parTransId="{FAA461E6-3386-4979-A03C-D6890BE36ED0}" sibTransId="{497867FA-041C-42AF-B582-B2B9C498A172}"/>
    <dgm:cxn modelId="{90FFC10E-E464-40FE-9670-ADD414FFB1F2}" type="presOf" srcId="{CAB52550-05DC-40A2-B4E8-A9956EE3F522}" destId="{83E59D77-2194-4D69-A8C7-A79F3BE6298F}" srcOrd="0" destOrd="0" presId="urn:microsoft.com/office/officeart/2005/8/layout/default"/>
    <dgm:cxn modelId="{17441E10-4A76-4FFE-9164-69C6C22401CC}" srcId="{D26FC0D7-C5F8-49D6-A98D-056EDFA261CF}" destId="{7B77D908-857A-4E63-9522-D96524410B97}" srcOrd="0" destOrd="0" parTransId="{F211DDB8-D7E6-4750-A73E-19D9613EC8E4}" sibTransId="{06F286CE-179D-42AC-883E-7D12AD5A0CB7}"/>
    <dgm:cxn modelId="{E7CE4122-A067-4165-97E8-E646F133658C}" srcId="{D26FC0D7-C5F8-49D6-A98D-056EDFA261CF}" destId="{BAFFC49C-27A8-4855-9932-AA6CABAEC744}" srcOrd="2" destOrd="0" parTransId="{963E6B27-666A-4AD3-88F3-9F8B1F9F4B6B}" sibTransId="{25DAA7D0-C7BA-47B3-A74E-04DD02F52E05}"/>
    <dgm:cxn modelId="{5A91212D-43D3-4B18-913E-3D31133978FB}" srcId="{D26FC0D7-C5F8-49D6-A98D-056EDFA261CF}" destId="{431F3336-18BF-441E-A5EE-9CE128255D09}" srcOrd="6" destOrd="0" parTransId="{404D8C57-5F3B-4874-9D0C-C9D427B78A9F}" sibTransId="{C3B34758-38D7-4695-BE08-678D308CA995}"/>
    <dgm:cxn modelId="{173F9F38-1347-4804-925D-A336C1010992}" type="presOf" srcId="{BAFFC49C-27A8-4855-9932-AA6CABAEC744}" destId="{980BE3DC-B2BA-44C2-B795-CC81E8C02EC9}" srcOrd="0" destOrd="0" presId="urn:microsoft.com/office/officeart/2005/8/layout/default"/>
    <dgm:cxn modelId="{298DFE5C-F142-4543-B0EA-AFBFA3FE4A54}" type="presOf" srcId="{6DE3E1B9-8356-4157-AD3E-192A8BF1E109}" destId="{66F92C20-0C49-431C-B652-1DCAEA4DDD27}" srcOrd="0" destOrd="0" presId="urn:microsoft.com/office/officeart/2005/8/layout/default"/>
    <dgm:cxn modelId="{3F590D42-8C9A-48CE-BAEC-2ECAC80A5CDE}" srcId="{D26FC0D7-C5F8-49D6-A98D-056EDFA261CF}" destId="{F32634D6-1D73-4C40-AE36-848AF17EB1AB}" srcOrd="7" destOrd="0" parTransId="{856EBE21-23DE-4684-BDBD-D2A8A75D406C}" sibTransId="{326AA2DF-BDCE-4733-A273-FEE1786C7AED}"/>
    <dgm:cxn modelId="{7C542C64-77B1-4A2C-9F1D-84387BF35623}" srcId="{D26FC0D7-C5F8-49D6-A98D-056EDFA261CF}" destId="{EC7AAA20-78EC-4F73-94BB-8D37557B7F6A}" srcOrd="1" destOrd="0" parTransId="{EC7DE423-AC7A-404C-94AA-B9BCAE2CB406}" sibTransId="{B08A6BD7-391C-4E4F-ADDB-88E1A21D1DF3}"/>
    <dgm:cxn modelId="{4C910149-2716-4C28-942D-0E82873FC0EC}" srcId="{D26FC0D7-C5F8-49D6-A98D-056EDFA261CF}" destId="{CAB52550-05DC-40A2-B4E8-A9956EE3F522}" srcOrd="4" destOrd="0" parTransId="{4C04F290-E0D7-4ECF-BE55-85C5FD0EB2C1}" sibTransId="{CD479C6F-DDB5-4BE2-8F65-967EB769716D}"/>
    <dgm:cxn modelId="{13C55271-66CE-4E86-82BC-AF324DE29B5C}" type="presOf" srcId="{431F3336-18BF-441E-A5EE-9CE128255D09}" destId="{88C79F97-D649-445E-99D7-DA0ED26CBE81}" srcOrd="0" destOrd="0" presId="urn:microsoft.com/office/officeart/2005/8/layout/default"/>
    <dgm:cxn modelId="{6791607D-9D18-4C48-A3A6-86992E727B94}" type="presOf" srcId="{29725431-B0A0-465D-AC24-ED085EB47DE5}" destId="{FE99CEBE-B790-4007-A402-0D50E66F650D}" srcOrd="0" destOrd="0" presId="urn:microsoft.com/office/officeart/2005/8/layout/default"/>
    <dgm:cxn modelId="{9C641180-C204-488B-8086-E9EF95B1FACB}" srcId="{D26FC0D7-C5F8-49D6-A98D-056EDFA261CF}" destId="{19EDCB74-0126-437A-A964-A0FF4F8E6C96}" srcOrd="5" destOrd="0" parTransId="{61BB0436-963B-487E-90B3-68A85AFD76AB}" sibTransId="{486D79E7-AF25-4B0E-A9D5-88C97C591492}"/>
    <dgm:cxn modelId="{3E7591BF-72C0-4606-9CB7-E1BBBD9A53F4}" type="presOf" srcId="{F32634D6-1D73-4C40-AE36-848AF17EB1AB}" destId="{78227242-2487-402A-AD7F-D1621639CEDA}" srcOrd="0" destOrd="0" presId="urn:microsoft.com/office/officeart/2005/8/layout/default"/>
    <dgm:cxn modelId="{4A364EE1-A3D6-43E2-82EE-9858ED13BD43}" type="presOf" srcId="{19EDCB74-0126-437A-A964-A0FF4F8E6C96}" destId="{B7E8FF94-9AA5-41E1-AECF-83C7A57A1908}" srcOrd="0" destOrd="0" presId="urn:microsoft.com/office/officeart/2005/8/layout/default"/>
    <dgm:cxn modelId="{63BDC2EC-FEF9-4495-80D3-37E6189CD6BB}" type="presOf" srcId="{EC7AAA20-78EC-4F73-94BB-8D37557B7F6A}" destId="{A4D40464-2E7F-43A7-9BFB-0189B1AB6911}" srcOrd="0" destOrd="0" presId="urn:microsoft.com/office/officeart/2005/8/layout/default"/>
    <dgm:cxn modelId="{4A374FF3-297B-4874-9379-1617E7BD60C3}" srcId="{D26FC0D7-C5F8-49D6-A98D-056EDFA261CF}" destId="{6DE3E1B9-8356-4157-AD3E-192A8BF1E109}" srcOrd="3" destOrd="0" parTransId="{FBF93B10-4D56-469B-9F2C-A20A4098E1CE}" sibTransId="{9D6C4047-42BE-41C8-9C1A-3D797EFC1158}"/>
    <dgm:cxn modelId="{BA5D342A-C57C-4A6E-84FE-EEB0DF664DD2}" type="presParOf" srcId="{31B1BAE7-FBB3-4D61-BE97-AB4D614780A3}" destId="{E5A2986C-372B-46A5-8FC2-FFDED2258A9C}" srcOrd="0" destOrd="0" presId="urn:microsoft.com/office/officeart/2005/8/layout/default"/>
    <dgm:cxn modelId="{840CEF0F-7F11-4BC0-A9FE-008B2C139E03}" type="presParOf" srcId="{31B1BAE7-FBB3-4D61-BE97-AB4D614780A3}" destId="{5AB6C763-A338-492C-AA51-379FD02E77A0}" srcOrd="1" destOrd="0" presId="urn:microsoft.com/office/officeart/2005/8/layout/default"/>
    <dgm:cxn modelId="{D07837A0-9EE6-49F4-8A04-F82B28EA722E}" type="presParOf" srcId="{31B1BAE7-FBB3-4D61-BE97-AB4D614780A3}" destId="{A4D40464-2E7F-43A7-9BFB-0189B1AB6911}" srcOrd="2" destOrd="0" presId="urn:microsoft.com/office/officeart/2005/8/layout/default"/>
    <dgm:cxn modelId="{C136A297-52C6-43ED-8199-07BCF19A901C}" type="presParOf" srcId="{31B1BAE7-FBB3-4D61-BE97-AB4D614780A3}" destId="{37CD6168-4520-42D0-B110-26B7694D4A61}" srcOrd="3" destOrd="0" presId="urn:microsoft.com/office/officeart/2005/8/layout/default"/>
    <dgm:cxn modelId="{C8923FD1-F5FB-440F-B218-2F8A844C4AF9}" type="presParOf" srcId="{31B1BAE7-FBB3-4D61-BE97-AB4D614780A3}" destId="{980BE3DC-B2BA-44C2-B795-CC81E8C02EC9}" srcOrd="4" destOrd="0" presId="urn:microsoft.com/office/officeart/2005/8/layout/default"/>
    <dgm:cxn modelId="{06F0F224-194E-4F91-9F3C-90EEEC9CB1D3}" type="presParOf" srcId="{31B1BAE7-FBB3-4D61-BE97-AB4D614780A3}" destId="{19DC7221-286A-4CF6-BB99-943A561AE09F}" srcOrd="5" destOrd="0" presId="urn:microsoft.com/office/officeart/2005/8/layout/default"/>
    <dgm:cxn modelId="{24D7EE65-C7A4-4512-AE14-ACC2AD91D3AB}" type="presParOf" srcId="{31B1BAE7-FBB3-4D61-BE97-AB4D614780A3}" destId="{66F92C20-0C49-431C-B652-1DCAEA4DDD27}" srcOrd="6" destOrd="0" presId="urn:microsoft.com/office/officeart/2005/8/layout/default"/>
    <dgm:cxn modelId="{A4C17665-54C9-4535-B3AF-A586D7A7470D}" type="presParOf" srcId="{31B1BAE7-FBB3-4D61-BE97-AB4D614780A3}" destId="{7B66A2D6-6916-467B-9A06-50F07901A4EF}" srcOrd="7" destOrd="0" presId="urn:microsoft.com/office/officeart/2005/8/layout/default"/>
    <dgm:cxn modelId="{5A287957-42AE-4203-9083-E4E98CD29524}" type="presParOf" srcId="{31B1BAE7-FBB3-4D61-BE97-AB4D614780A3}" destId="{83E59D77-2194-4D69-A8C7-A79F3BE6298F}" srcOrd="8" destOrd="0" presId="urn:microsoft.com/office/officeart/2005/8/layout/default"/>
    <dgm:cxn modelId="{931F3F85-ECCB-416A-8B77-46F8AC40BE9C}" type="presParOf" srcId="{31B1BAE7-FBB3-4D61-BE97-AB4D614780A3}" destId="{C8448A79-8ED4-41DC-A69B-7FC15795B47B}" srcOrd="9" destOrd="0" presId="urn:microsoft.com/office/officeart/2005/8/layout/default"/>
    <dgm:cxn modelId="{063E6AE4-EBDF-479A-B339-B54DC0A800CA}" type="presParOf" srcId="{31B1BAE7-FBB3-4D61-BE97-AB4D614780A3}" destId="{B7E8FF94-9AA5-41E1-AECF-83C7A57A1908}" srcOrd="10" destOrd="0" presId="urn:microsoft.com/office/officeart/2005/8/layout/default"/>
    <dgm:cxn modelId="{D4CA005F-9B1A-4982-A72D-9D25CADAA403}" type="presParOf" srcId="{31B1BAE7-FBB3-4D61-BE97-AB4D614780A3}" destId="{A6A32B22-CB04-4A74-AC77-AA65FC305ABC}" srcOrd="11" destOrd="0" presId="urn:microsoft.com/office/officeart/2005/8/layout/default"/>
    <dgm:cxn modelId="{8274579E-BC78-4C11-BA15-7F285FCE33A8}" type="presParOf" srcId="{31B1BAE7-FBB3-4D61-BE97-AB4D614780A3}" destId="{88C79F97-D649-445E-99D7-DA0ED26CBE81}" srcOrd="12" destOrd="0" presId="urn:microsoft.com/office/officeart/2005/8/layout/default"/>
    <dgm:cxn modelId="{21847A4D-A8C0-4388-9128-E3E09AB475A2}" type="presParOf" srcId="{31B1BAE7-FBB3-4D61-BE97-AB4D614780A3}" destId="{7FAEA206-7299-4CEB-A092-BEB00FE80A02}" srcOrd="13" destOrd="0" presId="urn:microsoft.com/office/officeart/2005/8/layout/default"/>
    <dgm:cxn modelId="{EEF52E58-E999-44F4-B349-C1600879DE0D}" type="presParOf" srcId="{31B1BAE7-FBB3-4D61-BE97-AB4D614780A3}" destId="{78227242-2487-402A-AD7F-D1621639CEDA}" srcOrd="14" destOrd="0" presId="urn:microsoft.com/office/officeart/2005/8/layout/default"/>
    <dgm:cxn modelId="{07503A48-2E72-4EB6-BC07-F7D968AB8678}" type="presParOf" srcId="{31B1BAE7-FBB3-4D61-BE97-AB4D614780A3}" destId="{C8730569-DCB5-429E-BBDF-5F7D2FE88DDD}" srcOrd="15" destOrd="0" presId="urn:microsoft.com/office/officeart/2005/8/layout/default"/>
    <dgm:cxn modelId="{97CEC675-B3B8-44BA-9AC5-04AA63C9B1A3}" type="presParOf" srcId="{31B1BAE7-FBB3-4D61-BE97-AB4D614780A3}" destId="{FE99CEBE-B790-4007-A402-0D50E66F650D}"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7942E2-716B-48BC-A721-ED761FCA3549}"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73ACC7D5-3A76-461B-A96F-412E8595C527}">
      <dgm:prSet custT="1"/>
      <dgm:spPr/>
      <dgm:t>
        <a:bodyPr/>
        <a:lstStyle/>
        <a:p>
          <a:r>
            <a:rPr lang="en-US" sz="2000" b="1" i="0"/>
            <a:t>Motor Torque (Nm) </a:t>
          </a:r>
          <a:r>
            <a:rPr lang="en-US" sz="2000" b="0" i="0"/>
            <a:t>– the motor must be able to produce enough torque to output a force of 10N on the patient’s hand.  </a:t>
          </a:r>
          <a:endParaRPr lang="en-US" sz="2000"/>
        </a:p>
      </dgm:t>
    </dgm:pt>
    <dgm:pt modelId="{8F29C22A-70E2-4851-ABF5-C3EBE4F3BB99}" type="parTrans" cxnId="{0096C241-42D0-40D3-9E5A-82E458353196}">
      <dgm:prSet/>
      <dgm:spPr/>
      <dgm:t>
        <a:bodyPr/>
        <a:lstStyle/>
        <a:p>
          <a:endParaRPr lang="en-US"/>
        </a:p>
      </dgm:t>
    </dgm:pt>
    <dgm:pt modelId="{BA038B47-BFFB-49A4-9477-2C6DD0E9D92F}" type="sibTrans" cxnId="{0096C241-42D0-40D3-9E5A-82E458353196}">
      <dgm:prSet/>
      <dgm:spPr/>
      <dgm:t>
        <a:bodyPr/>
        <a:lstStyle/>
        <a:p>
          <a:endParaRPr lang="en-US"/>
        </a:p>
      </dgm:t>
    </dgm:pt>
    <dgm:pt modelId="{11AAF20C-5B9B-46F5-84A5-22A2663ED036}">
      <dgm:prSet custT="1"/>
      <dgm:spPr/>
      <dgm:t>
        <a:bodyPr/>
        <a:lstStyle/>
        <a:p>
          <a:r>
            <a:rPr lang="en-US" sz="2000" b="1" i="0"/>
            <a:t>Battery Life (kW </a:t>
          </a:r>
          <a:r>
            <a:rPr lang="en-US" sz="2000" b="1" i="0" err="1"/>
            <a:t>hr</a:t>
          </a:r>
          <a:r>
            <a:rPr lang="en-US" sz="2000" b="1" i="0"/>
            <a:t> ) </a:t>
          </a:r>
          <a:r>
            <a:rPr lang="en-US" sz="2000" b="0" i="0"/>
            <a:t>– needs to last at least 30 minutes under load.   </a:t>
          </a:r>
          <a:endParaRPr lang="en-US" sz="2000"/>
        </a:p>
      </dgm:t>
    </dgm:pt>
    <dgm:pt modelId="{C1AA054B-12C4-4CA5-ABB3-95C552CC9EFE}" type="parTrans" cxnId="{D964EE28-BEED-4383-A904-35EF7C2CC0FF}">
      <dgm:prSet/>
      <dgm:spPr/>
      <dgm:t>
        <a:bodyPr/>
        <a:lstStyle/>
        <a:p>
          <a:endParaRPr lang="en-US"/>
        </a:p>
      </dgm:t>
    </dgm:pt>
    <dgm:pt modelId="{4ED76CA1-DE5D-4E24-B562-25D4422CB729}" type="sibTrans" cxnId="{D964EE28-BEED-4383-A904-35EF7C2CC0FF}">
      <dgm:prSet/>
      <dgm:spPr/>
      <dgm:t>
        <a:bodyPr/>
        <a:lstStyle/>
        <a:p>
          <a:endParaRPr lang="en-US"/>
        </a:p>
      </dgm:t>
    </dgm:pt>
    <dgm:pt modelId="{4E73E1E5-460D-4099-8983-A87F95933089}">
      <dgm:prSet custT="1"/>
      <dgm:spPr/>
      <dgm:t>
        <a:bodyPr/>
        <a:lstStyle/>
        <a:p>
          <a:r>
            <a:rPr lang="en-US" sz="2000" b="1" i="0"/>
            <a:t>Battery Amperage (A) </a:t>
          </a:r>
          <a:r>
            <a:rPr lang="en-US" sz="2000" b="0" i="0"/>
            <a:t>- need to be able to produce enough current for all components in the robot at least 6 Ah (i.e. three motors, raspberry pi, sensors, motor controller, and screen)     </a:t>
          </a:r>
          <a:endParaRPr lang="en-US" sz="2000"/>
        </a:p>
      </dgm:t>
    </dgm:pt>
    <dgm:pt modelId="{0CC8F0E7-FAA4-4EE9-B70A-842662FF2105}" type="parTrans" cxnId="{D0A707EA-6B1D-41D8-AC8D-4D0E789D2576}">
      <dgm:prSet/>
      <dgm:spPr/>
      <dgm:t>
        <a:bodyPr/>
        <a:lstStyle/>
        <a:p>
          <a:endParaRPr lang="en-US"/>
        </a:p>
      </dgm:t>
    </dgm:pt>
    <dgm:pt modelId="{265C3B84-E15E-4408-A21F-19D461624699}" type="sibTrans" cxnId="{D0A707EA-6B1D-41D8-AC8D-4D0E789D2576}">
      <dgm:prSet/>
      <dgm:spPr/>
      <dgm:t>
        <a:bodyPr/>
        <a:lstStyle/>
        <a:p>
          <a:endParaRPr lang="en-US"/>
        </a:p>
      </dgm:t>
    </dgm:pt>
    <dgm:pt modelId="{66E0AF25-D74E-4FA0-863A-2D1EB87E5CFF}">
      <dgm:prSet custT="1"/>
      <dgm:spPr/>
      <dgm:t>
        <a:bodyPr/>
        <a:lstStyle/>
        <a:p>
          <a:r>
            <a:rPr lang="en-US" sz="2000" b="1" i="0"/>
            <a:t>Size (ft) </a:t>
          </a:r>
          <a:r>
            <a:rPr lang="en-US" sz="2000" b="0" i="0"/>
            <a:t>– less than 1ftx1ftx1ft   </a:t>
          </a:r>
          <a:endParaRPr lang="en-US" sz="2000"/>
        </a:p>
      </dgm:t>
    </dgm:pt>
    <dgm:pt modelId="{88FD1495-49C9-498A-907A-F9EB037A0FB2}" type="parTrans" cxnId="{0C8C582A-ABB1-474D-84D6-577F72A70EEF}">
      <dgm:prSet/>
      <dgm:spPr/>
      <dgm:t>
        <a:bodyPr/>
        <a:lstStyle/>
        <a:p>
          <a:endParaRPr lang="en-US"/>
        </a:p>
      </dgm:t>
    </dgm:pt>
    <dgm:pt modelId="{F28D24C2-D636-4266-B23D-0B6ABB93B774}" type="sibTrans" cxnId="{0C8C582A-ABB1-474D-84D6-577F72A70EEF}">
      <dgm:prSet/>
      <dgm:spPr/>
      <dgm:t>
        <a:bodyPr/>
        <a:lstStyle/>
        <a:p>
          <a:endParaRPr lang="en-US"/>
        </a:p>
      </dgm:t>
    </dgm:pt>
    <dgm:pt modelId="{3E0E1B52-B5C8-4159-8A49-C4597D6D8BB8}">
      <dgm:prSet custT="1"/>
      <dgm:spPr/>
      <dgm:t>
        <a:bodyPr/>
        <a:lstStyle/>
        <a:p>
          <a:r>
            <a:rPr lang="en-US" sz="2000" b="1" i="0"/>
            <a:t>CPU Speed (s) </a:t>
          </a:r>
          <a:r>
            <a:rPr lang="en-US" sz="2000" b="0" i="0"/>
            <a:t>– the microcontroller needs to be able to send commands quickly so there is minimal delay in the movement of the robot. (16 MHz)   </a:t>
          </a:r>
          <a:endParaRPr lang="en-US" sz="2000"/>
        </a:p>
      </dgm:t>
    </dgm:pt>
    <dgm:pt modelId="{0AC1E8FE-4F4A-4BAF-A2C1-7EDEB1677A7F}" type="parTrans" cxnId="{9BCF0276-34F7-49C1-BD9E-07BBA2B9FCEA}">
      <dgm:prSet/>
      <dgm:spPr/>
      <dgm:t>
        <a:bodyPr/>
        <a:lstStyle/>
        <a:p>
          <a:endParaRPr lang="en-US"/>
        </a:p>
      </dgm:t>
    </dgm:pt>
    <dgm:pt modelId="{129D640C-17EA-4A9E-94D8-9115D370DB3B}" type="sibTrans" cxnId="{9BCF0276-34F7-49C1-BD9E-07BBA2B9FCEA}">
      <dgm:prSet/>
      <dgm:spPr/>
      <dgm:t>
        <a:bodyPr/>
        <a:lstStyle/>
        <a:p>
          <a:endParaRPr lang="en-US"/>
        </a:p>
      </dgm:t>
    </dgm:pt>
    <dgm:pt modelId="{7B555EED-2B40-42A5-AF54-1A648CA092BA}">
      <dgm:prSet custT="1"/>
      <dgm:spPr/>
      <dgm:t>
        <a:bodyPr/>
        <a:lstStyle/>
        <a:p>
          <a:r>
            <a:rPr lang="en-US" sz="2000" b="1" i="0"/>
            <a:t>Weight (lb.) </a:t>
          </a:r>
          <a:r>
            <a:rPr lang="en-US" sz="2000" b="0" i="0"/>
            <a:t>-</a:t>
          </a:r>
          <a:r>
            <a:rPr lang="en-US" sz="2000" b="1" i="0"/>
            <a:t> </a:t>
          </a:r>
          <a:r>
            <a:rPr lang="en-US" sz="2000" b="0" i="0"/>
            <a:t>less than 10lbs</a:t>
          </a:r>
          <a:endParaRPr lang="en-US" sz="2000"/>
        </a:p>
      </dgm:t>
    </dgm:pt>
    <dgm:pt modelId="{97C373ED-6CD4-453B-BACF-DE4F0D44BE07}" type="parTrans" cxnId="{73DD9CC3-4BB0-4F29-BE53-3CC8505807D6}">
      <dgm:prSet/>
      <dgm:spPr/>
      <dgm:t>
        <a:bodyPr/>
        <a:lstStyle/>
        <a:p>
          <a:endParaRPr lang="en-US"/>
        </a:p>
      </dgm:t>
    </dgm:pt>
    <dgm:pt modelId="{A693863F-919D-4974-8863-3F4357D64B89}" type="sibTrans" cxnId="{73DD9CC3-4BB0-4F29-BE53-3CC8505807D6}">
      <dgm:prSet/>
      <dgm:spPr/>
      <dgm:t>
        <a:bodyPr/>
        <a:lstStyle/>
        <a:p>
          <a:endParaRPr lang="en-US"/>
        </a:p>
      </dgm:t>
    </dgm:pt>
    <dgm:pt modelId="{EE50D6E0-D052-410B-A3DD-D7EBF83412AC}" type="pres">
      <dgm:prSet presAssocID="{147942E2-716B-48BC-A721-ED761FCA3549}" presName="linear" presStyleCnt="0">
        <dgm:presLayoutVars>
          <dgm:animLvl val="lvl"/>
          <dgm:resizeHandles val="exact"/>
        </dgm:presLayoutVars>
      </dgm:prSet>
      <dgm:spPr/>
    </dgm:pt>
    <dgm:pt modelId="{8B963122-50A6-41A4-9DB4-0385F6610293}" type="pres">
      <dgm:prSet presAssocID="{73ACC7D5-3A76-461B-A96F-412E8595C527}" presName="parentText" presStyleLbl="node1" presStyleIdx="0" presStyleCnt="6">
        <dgm:presLayoutVars>
          <dgm:chMax val="0"/>
          <dgm:bulletEnabled val="1"/>
        </dgm:presLayoutVars>
      </dgm:prSet>
      <dgm:spPr/>
    </dgm:pt>
    <dgm:pt modelId="{65151BE9-B47B-45AE-BBCA-89B074FA4E8B}" type="pres">
      <dgm:prSet presAssocID="{BA038B47-BFFB-49A4-9477-2C6DD0E9D92F}" presName="spacer" presStyleCnt="0"/>
      <dgm:spPr/>
    </dgm:pt>
    <dgm:pt modelId="{A4EDDBCA-65E7-42AF-9FD9-DC2A9320628E}" type="pres">
      <dgm:prSet presAssocID="{11AAF20C-5B9B-46F5-84A5-22A2663ED036}" presName="parentText" presStyleLbl="node1" presStyleIdx="1" presStyleCnt="6">
        <dgm:presLayoutVars>
          <dgm:chMax val="0"/>
          <dgm:bulletEnabled val="1"/>
        </dgm:presLayoutVars>
      </dgm:prSet>
      <dgm:spPr/>
    </dgm:pt>
    <dgm:pt modelId="{93032B6A-2148-4641-8130-944C575A5D46}" type="pres">
      <dgm:prSet presAssocID="{4ED76CA1-DE5D-4E24-B562-25D4422CB729}" presName="spacer" presStyleCnt="0"/>
      <dgm:spPr/>
    </dgm:pt>
    <dgm:pt modelId="{6DE68850-D7B0-4488-B506-CAE3E03C3ED6}" type="pres">
      <dgm:prSet presAssocID="{4E73E1E5-460D-4099-8983-A87F95933089}" presName="parentText" presStyleLbl="node1" presStyleIdx="2" presStyleCnt="6">
        <dgm:presLayoutVars>
          <dgm:chMax val="0"/>
          <dgm:bulletEnabled val="1"/>
        </dgm:presLayoutVars>
      </dgm:prSet>
      <dgm:spPr/>
    </dgm:pt>
    <dgm:pt modelId="{CF1A961F-598B-4C5C-B794-8314D18DB2B2}" type="pres">
      <dgm:prSet presAssocID="{265C3B84-E15E-4408-A21F-19D461624699}" presName="spacer" presStyleCnt="0"/>
      <dgm:spPr/>
    </dgm:pt>
    <dgm:pt modelId="{F1A555D3-7508-4C84-B57B-5BB7CAA9B9F6}" type="pres">
      <dgm:prSet presAssocID="{66E0AF25-D74E-4FA0-863A-2D1EB87E5CFF}" presName="parentText" presStyleLbl="node1" presStyleIdx="3" presStyleCnt="6">
        <dgm:presLayoutVars>
          <dgm:chMax val="0"/>
          <dgm:bulletEnabled val="1"/>
        </dgm:presLayoutVars>
      </dgm:prSet>
      <dgm:spPr/>
    </dgm:pt>
    <dgm:pt modelId="{EC05FF0E-1250-47D3-8342-FA3FADC42AF5}" type="pres">
      <dgm:prSet presAssocID="{F28D24C2-D636-4266-B23D-0B6ABB93B774}" presName="spacer" presStyleCnt="0"/>
      <dgm:spPr/>
    </dgm:pt>
    <dgm:pt modelId="{1CF60597-382A-4D65-A88B-44E3903CB08C}" type="pres">
      <dgm:prSet presAssocID="{3E0E1B52-B5C8-4159-8A49-C4597D6D8BB8}" presName="parentText" presStyleLbl="node1" presStyleIdx="4" presStyleCnt="6">
        <dgm:presLayoutVars>
          <dgm:chMax val="0"/>
          <dgm:bulletEnabled val="1"/>
        </dgm:presLayoutVars>
      </dgm:prSet>
      <dgm:spPr/>
    </dgm:pt>
    <dgm:pt modelId="{F6B4785E-678B-4E3C-81EA-B16D31CCC852}" type="pres">
      <dgm:prSet presAssocID="{129D640C-17EA-4A9E-94D8-9115D370DB3B}" presName="spacer" presStyleCnt="0"/>
      <dgm:spPr/>
    </dgm:pt>
    <dgm:pt modelId="{321460BD-ABC6-4C7A-A7F6-C84E7FD9F54C}" type="pres">
      <dgm:prSet presAssocID="{7B555EED-2B40-42A5-AF54-1A648CA092BA}" presName="parentText" presStyleLbl="node1" presStyleIdx="5" presStyleCnt="6">
        <dgm:presLayoutVars>
          <dgm:chMax val="0"/>
          <dgm:bulletEnabled val="1"/>
        </dgm:presLayoutVars>
      </dgm:prSet>
      <dgm:spPr/>
    </dgm:pt>
  </dgm:ptLst>
  <dgm:cxnLst>
    <dgm:cxn modelId="{D0956A18-3EE5-4196-A7E4-22098F371522}" type="presOf" srcId="{4E73E1E5-460D-4099-8983-A87F95933089}" destId="{6DE68850-D7B0-4488-B506-CAE3E03C3ED6}" srcOrd="0" destOrd="0" presId="urn:microsoft.com/office/officeart/2005/8/layout/vList2"/>
    <dgm:cxn modelId="{D964EE28-BEED-4383-A904-35EF7C2CC0FF}" srcId="{147942E2-716B-48BC-A721-ED761FCA3549}" destId="{11AAF20C-5B9B-46F5-84A5-22A2663ED036}" srcOrd="1" destOrd="0" parTransId="{C1AA054B-12C4-4CA5-ABB3-95C552CC9EFE}" sibTransId="{4ED76CA1-DE5D-4E24-B562-25D4422CB729}"/>
    <dgm:cxn modelId="{0C8C582A-ABB1-474D-84D6-577F72A70EEF}" srcId="{147942E2-716B-48BC-A721-ED761FCA3549}" destId="{66E0AF25-D74E-4FA0-863A-2D1EB87E5CFF}" srcOrd="3" destOrd="0" parTransId="{88FD1495-49C9-498A-907A-F9EB037A0FB2}" sibTransId="{F28D24C2-D636-4266-B23D-0B6ABB93B774}"/>
    <dgm:cxn modelId="{47E53E2B-6A1F-4729-9EBE-8E201989FFB3}" type="presOf" srcId="{7B555EED-2B40-42A5-AF54-1A648CA092BA}" destId="{321460BD-ABC6-4C7A-A7F6-C84E7FD9F54C}" srcOrd="0" destOrd="0" presId="urn:microsoft.com/office/officeart/2005/8/layout/vList2"/>
    <dgm:cxn modelId="{0096C241-42D0-40D3-9E5A-82E458353196}" srcId="{147942E2-716B-48BC-A721-ED761FCA3549}" destId="{73ACC7D5-3A76-461B-A96F-412E8595C527}" srcOrd="0" destOrd="0" parTransId="{8F29C22A-70E2-4851-ABF5-C3EBE4F3BB99}" sibTransId="{BA038B47-BFFB-49A4-9477-2C6DD0E9D92F}"/>
    <dgm:cxn modelId="{6DA4D347-6606-4C60-8DD1-8A69D3B867E5}" type="presOf" srcId="{3E0E1B52-B5C8-4159-8A49-C4597D6D8BB8}" destId="{1CF60597-382A-4D65-A88B-44E3903CB08C}" srcOrd="0" destOrd="0" presId="urn:microsoft.com/office/officeart/2005/8/layout/vList2"/>
    <dgm:cxn modelId="{9BCF0276-34F7-49C1-BD9E-07BBA2B9FCEA}" srcId="{147942E2-716B-48BC-A721-ED761FCA3549}" destId="{3E0E1B52-B5C8-4159-8A49-C4597D6D8BB8}" srcOrd="4" destOrd="0" parTransId="{0AC1E8FE-4F4A-4BAF-A2C1-7EDEB1677A7F}" sibTransId="{129D640C-17EA-4A9E-94D8-9115D370DB3B}"/>
    <dgm:cxn modelId="{789F4B7B-3505-4E0C-8232-001F9085BE2A}" type="presOf" srcId="{66E0AF25-D74E-4FA0-863A-2D1EB87E5CFF}" destId="{F1A555D3-7508-4C84-B57B-5BB7CAA9B9F6}" srcOrd="0" destOrd="0" presId="urn:microsoft.com/office/officeart/2005/8/layout/vList2"/>
    <dgm:cxn modelId="{73DD9CC3-4BB0-4F29-BE53-3CC8505807D6}" srcId="{147942E2-716B-48BC-A721-ED761FCA3549}" destId="{7B555EED-2B40-42A5-AF54-1A648CA092BA}" srcOrd="5" destOrd="0" parTransId="{97C373ED-6CD4-453B-BACF-DE4F0D44BE07}" sibTransId="{A693863F-919D-4974-8863-3F4357D64B89}"/>
    <dgm:cxn modelId="{B19C29DF-1CFD-4BCF-A2F9-B473F7B27171}" type="presOf" srcId="{11AAF20C-5B9B-46F5-84A5-22A2663ED036}" destId="{A4EDDBCA-65E7-42AF-9FD9-DC2A9320628E}" srcOrd="0" destOrd="0" presId="urn:microsoft.com/office/officeart/2005/8/layout/vList2"/>
    <dgm:cxn modelId="{BBF876E3-9153-4628-A7BF-960571C62C22}" type="presOf" srcId="{73ACC7D5-3A76-461B-A96F-412E8595C527}" destId="{8B963122-50A6-41A4-9DB4-0385F6610293}" srcOrd="0" destOrd="0" presId="urn:microsoft.com/office/officeart/2005/8/layout/vList2"/>
    <dgm:cxn modelId="{D0A707EA-6B1D-41D8-AC8D-4D0E789D2576}" srcId="{147942E2-716B-48BC-A721-ED761FCA3549}" destId="{4E73E1E5-460D-4099-8983-A87F95933089}" srcOrd="2" destOrd="0" parTransId="{0CC8F0E7-FAA4-4EE9-B70A-842662FF2105}" sibTransId="{265C3B84-E15E-4408-A21F-19D461624699}"/>
    <dgm:cxn modelId="{931579F6-51C5-4FDA-94D9-F932A74C7CC5}" type="presOf" srcId="{147942E2-716B-48BC-A721-ED761FCA3549}" destId="{EE50D6E0-D052-410B-A3DD-D7EBF83412AC}" srcOrd="0" destOrd="0" presId="urn:microsoft.com/office/officeart/2005/8/layout/vList2"/>
    <dgm:cxn modelId="{1F554650-AB7C-4921-8DFD-6C7349BCB681}" type="presParOf" srcId="{EE50D6E0-D052-410B-A3DD-D7EBF83412AC}" destId="{8B963122-50A6-41A4-9DB4-0385F6610293}" srcOrd="0" destOrd="0" presId="urn:microsoft.com/office/officeart/2005/8/layout/vList2"/>
    <dgm:cxn modelId="{4676869A-8DF5-4884-B9BB-33360B767E66}" type="presParOf" srcId="{EE50D6E0-D052-410B-A3DD-D7EBF83412AC}" destId="{65151BE9-B47B-45AE-BBCA-89B074FA4E8B}" srcOrd="1" destOrd="0" presId="urn:microsoft.com/office/officeart/2005/8/layout/vList2"/>
    <dgm:cxn modelId="{2E1FCA09-46F0-4C5B-8390-88C8BA0D4EE3}" type="presParOf" srcId="{EE50D6E0-D052-410B-A3DD-D7EBF83412AC}" destId="{A4EDDBCA-65E7-42AF-9FD9-DC2A9320628E}" srcOrd="2" destOrd="0" presId="urn:microsoft.com/office/officeart/2005/8/layout/vList2"/>
    <dgm:cxn modelId="{64AAAF08-DEE8-44AF-B0E4-8C8D656FA317}" type="presParOf" srcId="{EE50D6E0-D052-410B-A3DD-D7EBF83412AC}" destId="{93032B6A-2148-4641-8130-944C575A5D46}" srcOrd="3" destOrd="0" presId="urn:microsoft.com/office/officeart/2005/8/layout/vList2"/>
    <dgm:cxn modelId="{235BCB5B-852B-4627-BBF5-6310E4AE6677}" type="presParOf" srcId="{EE50D6E0-D052-410B-A3DD-D7EBF83412AC}" destId="{6DE68850-D7B0-4488-B506-CAE3E03C3ED6}" srcOrd="4" destOrd="0" presId="urn:microsoft.com/office/officeart/2005/8/layout/vList2"/>
    <dgm:cxn modelId="{059FDE0B-10FD-45AA-91DE-39652E2833F4}" type="presParOf" srcId="{EE50D6E0-D052-410B-A3DD-D7EBF83412AC}" destId="{CF1A961F-598B-4C5C-B794-8314D18DB2B2}" srcOrd="5" destOrd="0" presId="urn:microsoft.com/office/officeart/2005/8/layout/vList2"/>
    <dgm:cxn modelId="{305DD85E-085B-4490-B69C-727FFA5179B8}" type="presParOf" srcId="{EE50D6E0-D052-410B-A3DD-D7EBF83412AC}" destId="{F1A555D3-7508-4C84-B57B-5BB7CAA9B9F6}" srcOrd="6" destOrd="0" presId="urn:microsoft.com/office/officeart/2005/8/layout/vList2"/>
    <dgm:cxn modelId="{B4AA216E-11DA-412E-800C-377C55772C84}" type="presParOf" srcId="{EE50D6E0-D052-410B-A3DD-D7EBF83412AC}" destId="{EC05FF0E-1250-47D3-8342-FA3FADC42AF5}" srcOrd="7" destOrd="0" presId="urn:microsoft.com/office/officeart/2005/8/layout/vList2"/>
    <dgm:cxn modelId="{2FABC3A1-66D2-4B87-B286-533F79F89D18}" type="presParOf" srcId="{EE50D6E0-D052-410B-A3DD-D7EBF83412AC}" destId="{1CF60597-382A-4D65-A88B-44E3903CB08C}" srcOrd="8" destOrd="0" presId="urn:microsoft.com/office/officeart/2005/8/layout/vList2"/>
    <dgm:cxn modelId="{F144324A-4995-4059-91CC-2AC5AE6ECF40}" type="presParOf" srcId="{EE50D6E0-D052-410B-A3DD-D7EBF83412AC}" destId="{F6B4785E-678B-4E3C-81EA-B16D31CCC852}" srcOrd="9" destOrd="0" presId="urn:microsoft.com/office/officeart/2005/8/layout/vList2"/>
    <dgm:cxn modelId="{C66F6F50-BC47-4630-B3E0-19133E7FC269}" type="presParOf" srcId="{EE50D6E0-D052-410B-A3DD-D7EBF83412AC}" destId="{321460BD-ABC6-4C7A-A7F6-C84E7FD9F54C}"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2986C-372B-46A5-8FC2-FFDED2258A9C}">
      <dsp:nvSpPr>
        <dsp:cNvPr id="0" name=""/>
        <dsp:cNvSpPr/>
      </dsp:nvSpPr>
      <dsp:spPr>
        <a:xfrm>
          <a:off x="1248727" y="2496"/>
          <a:ext cx="2505670" cy="1503402"/>
        </a:xfrm>
        <a:prstGeom prst="rect">
          <a:avLst/>
        </a:prstGeom>
        <a:solidFill>
          <a:srgbClr val="F8B700"/>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solidFill>
                <a:srgbClr val="182A58"/>
              </a:solidFill>
            </a:rPr>
            <a:t>Must Move 10N​</a:t>
          </a:r>
          <a:endParaRPr lang="en-US" sz="2800" kern="1200">
            <a:solidFill>
              <a:srgbClr val="182A58"/>
            </a:solidFill>
          </a:endParaRPr>
        </a:p>
      </dsp:txBody>
      <dsp:txXfrm>
        <a:off x="1248727" y="2496"/>
        <a:ext cx="2505670" cy="1503402"/>
      </dsp:txXfrm>
    </dsp:sp>
    <dsp:sp modelId="{A4D40464-2E7F-43A7-9BFB-0189B1AB6911}">
      <dsp:nvSpPr>
        <dsp:cNvPr id="0" name=""/>
        <dsp:cNvSpPr/>
      </dsp:nvSpPr>
      <dsp:spPr>
        <a:xfrm>
          <a:off x="4004964" y="2496"/>
          <a:ext cx="2505670" cy="1503402"/>
        </a:xfrm>
        <a:prstGeom prst="rect">
          <a:avLst/>
        </a:prstGeom>
        <a:solidFill>
          <a:srgbClr val="F8B700"/>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solidFill>
                <a:srgbClr val="182A58"/>
              </a:solidFill>
            </a:rPr>
            <a:t>Handheld</a:t>
          </a:r>
          <a:r>
            <a:rPr lang="en-US" sz="2800" b="0" i="0" kern="1200"/>
            <a:t>​</a:t>
          </a:r>
          <a:endParaRPr lang="en-US" sz="2800" kern="1200"/>
        </a:p>
      </dsp:txBody>
      <dsp:txXfrm>
        <a:off x="4004964" y="2496"/>
        <a:ext cx="2505670" cy="1503402"/>
      </dsp:txXfrm>
    </dsp:sp>
    <dsp:sp modelId="{980BE3DC-B2BA-44C2-B795-CC81E8C02EC9}">
      <dsp:nvSpPr>
        <dsp:cNvPr id="0" name=""/>
        <dsp:cNvSpPr/>
      </dsp:nvSpPr>
      <dsp:spPr>
        <a:xfrm>
          <a:off x="6761202" y="2496"/>
          <a:ext cx="2505670" cy="1503402"/>
        </a:xfrm>
        <a:prstGeom prst="rect">
          <a:avLst/>
        </a:prstGeom>
        <a:solidFill>
          <a:srgbClr val="F8B700"/>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solidFill>
                <a:srgbClr val="182A58"/>
              </a:solidFill>
            </a:rPr>
            <a:t>Moves at 1m/s​</a:t>
          </a:r>
          <a:endParaRPr lang="en-US" sz="2800" kern="1200">
            <a:solidFill>
              <a:srgbClr val="182A58"/>
            </a:solidFill>
          </a:endParaRPr>
        </a:p>
      </dsp:txBody>
      <dsp:txXfrm>
        <a:off x="6761202" y="2496"/>
        <a:ext cx="2505670" cy="1503402"/>
      </dsp:txXfrm>
    </dsp:sp>
    <dsp:sp modelId="{66F92C20-0C49-431C-B652-1DCAEA4DDD27}">
      <dsp:nvSpPr>
        <dsp:cNvPr id="0" name=""/>
        <dsp:cNvSpPr/>
      </dsp:nvSpPr>
      <dsp:spPr>
        <a:xfrm>
          <a:off x="1248727" y="1756465"/>
          <a:ext cx="2505670" cy="1503402"/>
        </a:xfrm>
        <a:prstGeom prst="rect">
          <a:avLst/>
        </a:prstGeom>
        <a:solidFill>
          <a:srgbClr val="F8B700"/>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solidFill>
                <a:srgbClr val="182A58"/>
              </a:solidFill>
            </a:rPr>
            <a:t>Have 5 Nm of Torque​</a:t>
          </a:r>
          <a:endParaRPr lang="en-US" sz="2800" kern="1200">
            <a:solidFill>
              <a:srgbClr val="182A58"/>
            </a:solidFill>
          </a:endParaRPr>
        </a:p>
      </dsp:txBody>
      <dsp:txXfrm>
        <a:off x="1248727" y="1756465"/>
        <a:ext cx="2505670" cy="1503402"/>
      </dsp:txXfrm>
    </dsp:sp>
    <dsp:sp modelId="{83E59D77-2194-4D69-A8C7-A79F3BE6298F}">
      <dsp:nvSpPr>
        <dsp:cNvPr id="0" name=""/>
        <dsp:cNvSpPr/>
      </dsp:nvSpPr>
      <dsp:spPr>
        <a:xfrm>
          <a:off x="4004964" y="1756465"/>
          <a:ext cx="2505670" cy="1503402"/>
        </a:xfrm>
        <a:prstGeom prst="rect">
          <a:avLst/>
        </a:prstGeom>
        <a:solidFill>
          <a:srgbClr val="F8B700"/>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solidFill>
                <a:srgbClr val="182A58"/>
              </a:solidFill>
            </a:rPr>
            <a:t>Bidirectional Communication</a:t>
          </a:r>
          <a:r>
            <a:rPr lang="en-US" sz="2800" b="0" i="0" kern="1200"/>
            <a:t>​</a:t>
          </a:r>
          <a:endParaRPr lang="en-US" sz="2800" kern="1200"/>
        </a:p>
      </dsp:txBody>
      <dsp:txXfrm>
        <a:off x="4004964" y="1756465"/>
        <a:ext cx="2505670" cy="1503402"/>
      </dsp:txXfrm>
    </dsp:sp>
    <dsp:sp modelId="{B7E8FF94-9AA5-41E1-AECF-83C7A57A1908}">
      <dsp:nvSpPr>
        <dsp:cNvPr id="0" name=""/>
        <dsp:cNvSpPr/>
      </dsp:nvSpPr>
      <dsp:spPr>
        <a:xfrm>
          <a:off x="6761202" y="1756465"/>
          <a:ext cx="2505670" cy="1503402"/>
        </a:xfrm>
        <a:prstGeom prst="rect">
          <a:avLst/>
        </a:prstGeom>
        <a:solidFill>
          <a:srgbClr val="F8B700"/>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solidFill>
                <a:srgbClr val="182A58"/>
              </a:solidFill>
            </a:rPr>
            <a:t>Inexpensive</a:t>
          </a:r>
          <a:r>
            <a:rPr lang="en-US" sz="2800" b="0" i="0" kern="1200"/>
            <a:t>​</a:t>
          </a:r>
          <a:endParaRPr lang="en-US" sz="2800" kern="1200"/>
        </a:p>
      </dsp:txBody>
      <dsp:txXfrm>
        <a:off x="6761202" y="1756465"/>
        <a:ext cx="2505670" cy="1503402"/>
      </dsp:txXfrm>
    </dsp:sp>
    <dsp:sp modelId="{88C79F97-D649-445E-99D7-DA0ED26CBE81}">
      <dsp:nvSpPr>
        <dsp:cNvPr id="0" name=""/>
        <dsp:cNvSpPr/>
      </dsp:nvSpPr>
      <dsp:spPr>
        <a:xfrm>
          <a:off x="1248727" y="3510435"/>
          <a:ext cx="2505670" cy="1503402"/>
        </a:xfrm>
        <a:prstGeom prst="rect">
          <a:avLst/>
        </a:prstGeom>
        <a:solidFill>
          <a:srgbClr val="F8B700"/>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solidFill>
                <a:srgbClr val="182A58"/>
              </a:solidFill>
            </a:rPr>
            <a:t>Comfortable​</a:t>
          </a:r>
          <a:endParaRPr lang="en-US" sz="2800" kern="1200">
            <a:solidFill>
              <a:srgbClr val="182A58"/>
            </a:solidFill>
          </a:endParaRPr>
        </a:p>
      </dsp:txBody>
      <dsp:txXfrm>
        <a:off x="1248727" y="3510435"/>
        <a:ext cx="2505670" cy="1503402"/>
      </dsp:txXfrm>
    </dsp:sp>
    <dsp:sp modelId="{78227242-2487-402A-AD7F-D1621639CEDA}">
      <dsp:nvSpPr>
        <dsp:cNvPr id="0" name=""/>
        <dsp:cNvSpPr/>
      </dsp:nvSpPr>
      <dsp:spPr>
        <a:xfrm>
          <a:off x="4004964" y="3510435"/>
          <a:ext cx="2505670" cy="1503402"/>
        </a:xfrm>
        <a:prstGeom prst="rect">
          <a:avLst/>
        </a:prstGeom>
        <a:solidFill>
          <a:srgbClr val="F8B700"/>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solidFill>
                <a:srgbClr val="182A58"/>
              </a:solidFill>
            </a:rPr>
            <a:t>Ease of Use</a:t>
          </a:r>
          <a:r>
            <a:rPr lang="en-US" sz="2800" b="0" i="0" kern="1200"/>
            <a:t>​</a:t>
          </a:r>
          <a:endParaRPr lang="en-US" sz="2800" kern="1200"/>
        </a:p>
      </dsp:txBody>
      <dsp:txXfrm>
        <a:off x="4004964" y="3510435"/>
        <a:ext cx="2505670" cy="1503402"/>
      </dsp:txXfrm>
    </dsp:sp>
    <dsp:sp modelId="{FE99CEBE-B790-4007-A402-0D50E66F650D}">
      <dsp:nvSpPr>
        <dsp:cNvPr id="0" name=""/>
        <dsp:cNvSpPr/>
      </dsp:nvSpPr>
      <dsp:spPr>
        <a:xfrm>
          <a:off x="6761202" y="3510435"/>
          <a:ext cx="2505670" cy="1503402"/>
        </a:xfrm>
        <a:prstGeom prst="rect">
          <a:avLst/>
        </a:prstGeom>
        <a:solidFill>
          <a:srgbClr val="F8B700"/>
        </a:solidFill>
        <a:ln>
          <a:noFill/>
        </a:ln>
        <a:effectLst>
          <a:outerShdw blurRad="57150" dist="19050" dir="5400000" algn="ctr" rotWithShape="0">
            <a:srgbClr val="000000">
              <a:alpha val="63000"/>
            </a:srgbClr>
          </a:outerShdw>
        </a:effectLst>
        <a:scene3d>
          <a:camera prst="orthographicFront"/>
          <a:lightRig rig="threePt" dir="t"/>
        </a:scene3d>
        <a:sp3d>
          <a:bevelT prst="angle"/>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solidFill>
                <a:srgbClr val="182A58"/>
              </a:solidFill>
            </a:rPr>
            <a:t>Rechargeable w/ 30-minute battery life​</a:t>
          </a:r>
          <a:endParaRPr lang="en-US" sz="2800" kern="1200">
            <a:solidFill>
              <a:srgbClr val="182A58"/>
            </a:solidFill>
          </a:endParaRPr>
        </a:p>
      </dsp:txBody>
      <dsp:txXfrm>
        <a:off x="6761202" y="3510435"/>
        <a:ext cx="2505670" cy="15034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63122-50A6-41A4-9DB4-0385F6610293}">
      <dsp:nvSpPr>
        <dsp:cNvPr id="0" name=""/>
        <dsp:cNvSpPr/>
      </dsp:nvSpPr>
      <dsp:spPr>
        <a:xfrm>
          <a:off x="0" y="3241"/>
          <a:ext cx="7636042" cy="9724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Motor Torque (Nm) </a:t>
          </a:r>
          <a:r>
            <a:rPr lang="en-US" sz="2000" b="0" i="0" kern="1200"/>
            <a:t>– the motor must be able to produce enough torque to output a force of 10N on the patient’s hand.  </a:t>
          </a:r>
          <a:endParaRPr lang="en-US" sz="2000" kern="1200"/>
        </a:p>
      </dsp:txBody>
      <dsp:txXfrm>
        <a:off x="47469" y="50710"/>
        <a:ext cx="7541104" cy="877467"/>
      </dsp:txXfrm>
    </dsp:sp>
    <dsp:sp modelId="{A4EDDBCA-65E7-42AF-9FD9-DC2A9320628E}">
      <dsp:nvSpPr>
        <dsp:cNvPr id="0" name=""/>
        <dsp:cNvSpPr/>
      </dsp:nvSpPr>
      <dsp:spPr>
        <a:xfrm>
          <a:off x="0" y="988162"/>
          <a:ext cx="7636042" cy="9724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Battery Life (kW </a:t>
          </a:r>
          <a:r>
            <a:rPr lang="en-US" sz="2000" b="1" i="0" kern="1200" err="1"/>
            <a:t>hr</a:t>
          </a:r>
          <a:r>
            <a:rPr lang="en-US" sz="2000" b="1" i="0" kern="1200"/>
            <a:t> ) </a:t>
          </a:r>
          <a:r>
            <a:rPr lang="en-US" sz="2000" b="0" i="0" kern="1200"/>
            <a:t>– needs to last at least 30 minutes under load.   </a:t>
          </a:r>
          <a:endParaRPr lang="en-US" sz="2000" kern="1200"/>
        </a:p>
      </dsp:txBody>
      <dsp:txXfrm>
        <a:off x="47469" y="1035631"/>
        <a:ext cx="7541104" cy="877467"/>
      </dsp:txXfrm>
    </dsp:sp>
    <dsp:sp modelId="{6DE68850-D7B0-4488-B506-CAE3E03C3ED6}">
      <dsp:nvSpPr>
        <dsp:cNvPr id="0" name=""/>
        <dsp:cNvSpPr/>
      </dsp:nvSpPr>
      <dsp:spPr>
        <a:xfrm>
          <a:off x="0" y="1973083"/>
          <a:ext cx="7636042" cy="9724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Battery Amperage (A) </a:t>
          </a:r>
          <a:r>
            <a:rPr lang="en-US" sz="2000" b="0" i="0" kern="1200"/>
            <a:t>- need to be able to produce enough current for all components in the robot at least 6 Ah (i.e. three motors, raspberry pi, sensors, motor controller, and screen)     </a:t>
          </a:r>
          <a:endParaRPr lang="en-US" sz="2000" kern="1200"/>
        </a:p>
      </dsp:txBody>
      <dsp:txXfrm>
        <a:off x="47469" y="2020552"/>
        <a:ext cx="7541104" cy="877467"/>
      </dsp:txXfrm>
    </dsp:sp>
    <dsp:sp modelId="{F1A555D3-7508-4C84-B57B-5BB7CAA9B9F6}">
      <dsp:nvSpPr>
        <dsp:cNvPr id="0" name=""/>
        <dsp:cNvSpPr/>
      </dsp:nvSpPr>
      <dsp:spPr>
        <a:xfrm>
          <a:off x="0" y="2958004"/>
          <a:ext cx="7636042" cy="9724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Size (ft) </a:t>
          </a:r>
          <a:r>
            <a:rPr lang="en-US" sz="2000" b="0" i="0" kern="1200"/>
            <a:t>– less than 1ftx1ftx1ft   </a:t>
          </a:r>
          <a:endParaRPr lang="en-US" sz="2000" kern="1200"/>
        </a:p>
      </dsp:txBody>
      <dsp:txXfrm>
        <a:off x="47469" y="3005473"/>
        <a:ext cx="7541104" cy="877467"/>
      </dsp:txXfrm>
    </dsp:sp>
    <dsp:sp modelId="{1CF60597-382A-4D65-A88B-44E3903CB08C}">
      <dsp:nvSpPr>
        <dsp:cNvPr id="0" name=""/>
        <dsp:cNvSpPr/>
      </dsp:nvSpPr>
      <dsp:spPr>
        <a:xfrm>
          <a:off x="0" y="3942925"/>
          <a:ext cx="7636042" cy="9724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CPU Speed (s) </a:t>
          </a:r>
          <a:r>
            <a:rPr lang="en-US" sz="2000" b="0" i="0" kern="1200"/>
            <a:t>– the microcontroller needs to be able to send commands quickly so there is minimal delay in the movement of the robot. (16 MHz)   </a:t>
          </a:r>
          <a:endParaRPr lang="en-US" sz="2000" kern="1200"/>
        </a:p>
      </dsp:txBody>
      <dsp:txXfrm>
        <a:off x="47469" y="3990394"/>
        <a:ext cx="7541104" cy="877467"/>
      </dsp:txXfrm>
    </dsp:sp>
    <dsp:sp modelId="{321460BD-ABC6-4C7A-A7F6-C84E7FD9F54C}">
      <dsp:nvSpPr>
        <dsp:cNvPr id="0" name=""/>
        <dsp:cNvSpPr/>
      </dsp:nvSpPr>
      <dsp:spPr>
        <a:xfrm>
          <a:off x="0" y="4927846"/>
          <a:ext cx="7636042" cy="9724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a:t>Weight (lb.) </a:t>
          </a:r>
          <a:r>
            <a:rPr lang="en-US" sz="2000" b="0" i="0" kern="1200"/>
            <a:t>-</a:t>
          </a:r>
          <a:r>
            <a:rPr lang="en-US" sz="2000" b="1" i="0" kern="1200"/>
            <a:t> </a:t>
          </a:r>
          <a:r>
            <a:rPr lang="en-US" sz="2000" b="0" i="0" kern="1200"/>
            <a:t>less than 10lbs</a:t>
          </a:r>
          <a:endParaRPr lang="en-US" sz="2000" kern="1200"/>
        </a:p>
      </dsp:txBody>
      <dsp:txXfrm>
        <a:off x="47469" y="4975315"/>
        <a:ext cx="7541104" cy="87746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8739FE-E144-0F6E-495E-54FE97A433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2210E5C-A578-E9FD-71A4-238E8F5DF8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823C44-9087-40F2-843F-E5592F8CEC90}" type="datetimeFigureOut">
              <a:rPr lang="en-US" smtClean="0"/>
              <a:t>11/21/2024</a:t>
            </a:fld>
            <a:endParaRPr lang="en-US"/>
          </a:p>
        </p:txBody>
      </p:sp>
      <p:sp>
        <p:nvSpPr>
          <p:cNvPr id="4" name="Footer Placeholder 3">
            <a:extLst>
              <a:ext uri="{FF2B5EF4-FFF2-40B4-BE49-F238E27FC236}">
                <a16:creationId xmlns:a16="http://schemas.microsoft.com/office/drawing/2014/main" id="{D8A9F9B6-2D11-F6A4-21BD-624C1B58DB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1FAEFA-D732-2947-4A30-DF558DE7E2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A041D5-2400-41BF-9EDE-62CE2F775530}" type="slidenum">
              <a:rPr lang="en-US" smtClean="0"/>
              <a:t>‹#›</a:t>
            </a:fld>
            <a:endParaRPr lang="en-US"/>
          </a:p>
        </p:txBody>
      </p:sp>
    </p:spTree>
    <p:extLst>
      <p:ext uri="{BB962C8B-B14F-4D97-AF65-F5344CB8AC3E}">
        <p14:creationId xmlns:p14="http://schemas.microsoft.com/office/powerpoint/2010/main" val="297986291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AF0BD-C96D-4C06-9CDE-FA114FC2AFDF}"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15396B-3A46-46EB-8143-7457284C1DF5}" type="slidenum">
              <a:rPr lang="en-US" smtClean="0"/>
              <a:t>‹#›</a:t>
            </a:fld>
            <a:endParaRPr lang="en-US"/>
          </a:p>
        </p:txBody>
      </p:sp>
    </p:spTree>
    <p:extLst>
      <p:ext uri="{BB962C8B-B14F-4D97-AF65-F5344CB8AC3E}">
        <p14:creationId xmlns:p14="http://schemas.microsoft.com/office/powerpoint/2010/main" val="53028691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F0EEC6-E699-EC40-B288-4BCFF47A8383}" type="slidenum">
              <a:rPr lang="en-US" smtClean="0"/>
              <a:t>7</a:t>
            </a:fld>
            <a:endParaRPr lang="en-US"/>
          </a:p>
        </p:txBody>
      </p:sp>
    </p:spTree>
    <p:extLst>
      <p:ext uri="{BB962C8B-B14F-4D97-AF65-F5344CB8AC3E}">
        <p14:creationId xmlns:p14="http://schemas.microsoft.com/office/powerpoint/2010/main" val="1836787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0015396B-3A46-46EB-8143-7457284C1DF5}" type="slidenum">
              <a:rPr lang="en-US" smtClean="0"/>
              <a:t>42</a:t>
            </a:fld>
            <a:endParaRPr lang="en-US"/>
          </a:p>
        </p:txBody>
      </p:sp>
    </p:spTree>
    <p:extLst>
      <p:ext uri="{BB962C8B-B14F-4D97-AF65-F5344CB8AC3E}">
        <p14:creationId xmlns:p14="http://schemas.microsoft.com/office/powerpoint/2010/main" val="294537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3D58AA-EB78-7A4A-AA34-C0122A6D8EF0}"/>
              </a:ext>
            </a:extLst>
          </p:cNvPr>
          <p:cNvSpPr/>
          <p:nvPr userDrawn="1"/>
        </p:nvSpPr>
        <p:spPr>
          <a:xfrm>
            <a:off x="-101204" y="-55564"/>
            <a:ext cx="12345591" cy="7122319"/>
          </a:xfrm>
          <a:prstGeom prst="rect">
            <a:avLst/>
          </a:prstGeom>
          <a:solidFill>
            <a:srgbClr val="182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3466"/>
              </a:highlight>
            </a:endParaRPr>
          </a:p>
        </p:txBody>
      </p:sp>
      <p:sp>
        <p:nvSpPr>
          <p:cNvPr id="2" name="Title 1"/>
          <p:cNvSpPr>
            <a:spLocks noGrp="1"/>
          </p:cNvSpPr>
          <p:nvPr>
            <p:ph type="ctrTitle" hasCustomPrompt="1"/>
          </p:nvPr>
        </p:nvSpPr>
        <p:spPr>
          <a:xfrm>
            <a:off x="1523999" y="1563290"/>
            <a:ext cx="9144000" cy="1835150"/>
          </a:xfrm>
        </p:spPr>
        <p:txBody>
          <a:bodyPr anchor="t" anchorCtr="0"/>
          <a:lstStyle>
            <a:lvl1pPr algn="ctr">
              <a:defRPr sz="6000" b="1">
                <a:solidFill>
                  <a:srgbClr val="F8B700"/>
                </a:solidFill>
                <a:latin typeface="Arial" panose="020B0604020202020204" pitchFamily="34" charset="0"/>
                <a:cs typeface="Arial" panose="020B0604020202020204" pitchFamily="34" charset="0"/>
              </a:defRPr>
            </a:lvl1pPr>
          </a:lstStyle>
          <a:p>
            <a:r>
              <a:rPr lang="en-US"/>
              <a:t>HEADER</a:t>
            </a:r>
          </a:p>
        </p:txBody>
      </p:sp>
      <p:sp>
        <p:nvSpPr>
          <p:cNvPr id="3" name="Subtitle 2"/>
          <p:cNvSpPr>
            <a:spLocks noGrp="1"/>
          </p:cNvSpPr>
          <p:nvPr>
            <p:ph type="subTitle" idx="1" hasCustomPrompt="1"/>
          </p:nvPr>
        </p:nvSpPr>
        <p:spPr>
          <a:xfrm>
            <a:off x="1523999" y="3410347"/>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endParaRPr lang="en-US"/>
          </a:p>
        </p:txBody>
      </p:sp>
      <p:pic>
        <p:nvPicPr>
          <p:cNvPr id="7" name="Picture 6">
            <a:extLst>
              <a:ext uri="{FF2B5EF4-FFF2-40B4-BE49-F238E27FC236}">
                <a16:creationId xmlns:a16="http://schemas.microsoft.com/office/drawing/2014/main" id="{E52CAF0F-C2A0-6040-8FE1-E6BCB779BB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838200" y="5613400"/>
            <a:ext cx="11353800" cy="12446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EEAE2518-40DD-564C-9620-AEF456CF03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502" y="6054090"/>
            <a:ext cx="7452995" cy="363220"/>
          </a:xfrm>
          <a:prstGeom prst="rect">
            <a:avLst/>
          </a:prstGeom>
        </p:spPr>
      </p:pic>
    </p:spTree>
    <p:extLst>
      <p:ext uri="{BB962C8B-B14F-4D97-AF65-F5344CB8AC3E}">
        <p14:creationId xmlns:p14="http://schemas.microsoft.com/office/powerpoint/2010/main" val="80254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lgn="l">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727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0" name="Picture 9">
            <a:extLst>
              <a:ext uri="{FF2B5EF4-FFF2-40B4-BE49-F238E27FC236}">
                <a16:creationId xmlns:a16="http://schemas.microsoft.com/office/drawing/2014/main" id="{EF1B7540-0581-5648-ACE8-9AAA3DC81B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6197600" y="6464300"/>
            <a:ext cx="5994400" cy="3937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873C09CF-1956-034E-8141-A58186FD2E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88" y="0"/>
            <a:ext cx="11353800" cy="393700"/>
          </a:xfrm>
          <a:prstGeom prst="rect">
            <a:avLst/>
          </a:prstGeom>
        </p:spPr>
      </p:pic>
    </p:spTree>
    <p:extLst>
      <p:ext uri="{BB962C8B-B14F-4D97-AF65-F5344CB8AC3E}">
        <p14:creationId xmlns:p14="http://schemas.microsoft.com/office/powerpoint/2010/main" val="2929851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lstStyle>
            <a:lvl1pPr>
              <a:defRPr>
                <a:solidFill>
                  <a:srgbClr val="003466"/>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close up of a logo&#10;&#10;Description automatically generated">
            <a:extLst>
              <a:ext uri="{FF2B5EF4-FFF2-40B4-BE49-F238E27FC236}">
                <a16:creationId xmlns:a16="http://schemas.microsoft.com/office/drawing/2014/main" id="{141B2A74-2816-7F4F-81D1-3A7F516966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8125"/>
            <a:ext cx="11353800" cy="1244600"/>
          </a:xfrm>
          <a:prstGeom prst="rect">
            <a:avLst/>
          </a:prstGeom>
        </p:spPr>
      </p:pic>
      <p:sp>
        <p:nvSpPr>
          <p:cNvPr id="2" name="Title 1"/>
          <p:cNvSpPr>
            <a:spLocks noGrp="1"/>
          </p:cNvSpPr>
          <p:nvPr>
            <p:ph type="title"/>
          </p:nvPr>
        </p:nvSpPr>
        <p:spPr>
          <a:xfrm>
            <a:off x="838200" y="365125"/>
            <a:ext cx="9667461" cy="97901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950609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550406"/>
            <a:ext cx="10515600" cy="2852737"/>
          </a:xfrm>
        </p:spPr>
        <p:txBody>
          <a:bodyPr anchor="t" anchorCtr="0"/>
          <a:lstStyle>
            <a:lvl1pPr>
              <a:defRPr sz="60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1850" y="343013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0" name="Picture 9">
            <a:extLst>
              <a:ext uri="{FF2B5EF4-FFF2-40B4-BE49-F238E27FC236}">
                <a16:creationId xmlns:a16="http://schemas.microsoft.com/office/drawing/2014/main" id="{7FE1812C-53FF-8542-A0C1-D61518344E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838200" y="5613400"/>
            <a:ext cx="11353800" cy="1244600"/>
          </a:xfrm>
          <a:prstGeom prst="rect">
            <a:avLst/>
          </a:prstGeom>
        </p:spPr>
      </p:pic>
      <p:pic>
        <p:nvPicPr>
          <p:cNvPr id="11" name="Picture 10" descr="A close up of a sign&#10;&#10;Description automatically generated">
            <a:extLst>
              <a:ext uri="{FF2B5EF4-FFF2-40B4-BE49-F238E27FC236}">
                <a16:creationId xmlns:a16="http://schemas.microsoft.com/office/drawing/2014/main" id="{0DF1BD08-DEC5-E045-8D33-E4DE184399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502" y="6054090"/>
            <a:ext cx="7452995" cy="363220"/>
          </a:xfrm>
          <a:prstGeom prst="rect">
            <a:avLst/>
          </a:prstGeom>
        </p:spPr>
      </p:pic>
    </p:spTree>
    <p:extLst>
      <p:ext uri="{BB962C8B-B14F-4D97-AF65-F5344CB8AC3E}">
        <p14:creationId xmlns:p14="http://schemas.microsoft.com/office/powerpoint/2010/main" val="566569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4C54FA4-D324-2644-97E1-46597FF6AD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8125"/>
            <a:ext cx="11353800" cy="1244600"/>
          </a:xfrm>
          <a:prstGeom prst="rect">
            <a:avLst/>
          </a:prstGeom>
        </p:spPr>
      </p:pic>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4"/>
            <a:ext cx="5181600" cy="4262941"/>
          </a:xfrm>
        </p:spPr>
        <p:txBody>
          <a:bodyPr/>
          <a:lstStyle>
            <a:lvl1pPr>
              <a:defRPr>
                <a:solidFill>
                  <a:srgbClr val="003466"/>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4"/>
            <a:ext cx="5181600" cy="4262941"/>
          </a:xfrm>
        </p:spPr>
        <p:txBody>
          <a:bodyPr/>
          <a:lstStyle>
            <a:lvl1pPr>
              <a:defRPr>
                <a:solidFill>
                  <a:srgbClr val="003466"/>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AE8DF8F-D3EB-304B-8F1F-AFAA1F5ECF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1850" y="6464300"/>
            <a:ext cx="11353800" cy="393700"/>
          </a:xfrm>
          <a:prstGeom prst="rect">
            <a:avLst/>
          </a:prstGeom>
        </p:spPr>
      </p:pic>
    </p:spTree>
    <p:extLst>
      <p:ext uri="{BB962C8B-B14F-4D97-AF65-F5344CB8AC3E}">
        <p14:creationId xmlns:p14="http://schemas.microsoft.com/office/powerpoint/2010/main" val="132040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ADBEA452-4C37-2A4C-A60D-04B290157C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8125"/>
            <a:ext cx="11353800" cy="1244600"/>
          </a:xfrm>
          <a:prstGeom prst="rect">
            <a:avLst/>
          </a:prstGeom>
        </p:spPr>
      </p:pic>
      <p:sp>
        <p:nvSpPr>
          <p:cNvPr id="2" name="Title 1"/>
          <p:cNvSpPr>
            <a:spLocks noGrp="1"/>
          </p:cNvSpPr>
          <p:nvPr>
            <p:ph type="title"/>
          </p:nvPr>
        </p:nvSpPr>
        <p:spPr>
          <a:xfrm>
            <a:off x="839788" y="263525"/>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9788" y="1579563"/>
            <a:ext cx="5157787"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403474"/>
            <a:ext cx="5157787" cy="38189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79563"/>
            <a:ext cx="5183188"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03474"/>
            <a:ext cx="5183188" cy="38189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00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76151C51-513F-244F-8DFE-F822FB7D24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8125"/>
            <a:ext cx="11353800" cy="1244600"/>
          </a:xfrm>
          <a:prstGeom prst="rect">
            <a:avLst/>
          </a:prstGeom>
        </p:spPr>
      </p:pic>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8" name="Chart Placeholder 7">
            <a:extLst>
              <a:ext uri="{FF2B5EF4-FFF2-40B4-BE49-F238E27FC236}">
                <a16:creationId xmlns:a16="http://schemas.microsoft.com/office/drawing/2014/main" id="{D8E345AA-D6A0-F84F-B7CE-51DC932BDDA0}"/>
              </a:ext>
            </a:extLst>
          </p:cNvPr>
          <p:cNvSpPr>
            <a:spLocks noGrp="1"/>
          </p:cNvSpPr>
          <p:nvPr>
            <p:ph type="chart" sz="quarter" idx="10"/>
          </p:nvPr>
        </p:nvSpPr>
        <p:spPr>
          <a:xfrm>
            <a:off x="838200" y="1673225"/>
            <a:ext cx="10515600" cy="4819650"/>
          </a:xfrm>
        </p:spPr>
        <p:txBody>
          <a:bodyPr/>
          <a:lstStyle/>
          <a:p>
            <a:endParaRPr lang="en-US"/>
          </a:p>
        </p:txBody>
      </p:sp>
    </p:spTree>
    <p:extLst>
      <p:ext uri="{BB962C8B-B14F-4D97-AF65-F5344CB8AC3E}">
        <p14:creationId xmlns:p14="http://schemas.microsoft.com/office/powerpoint/2010/main" val="3137637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9DECEAD-AC18-5343-A96F-F2AA0E2746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8125"/>
            <a:ext cx="11353800" cy="1244600"/>
          </a:xfrm>
          <a:prstGeom prst="rect">
            <a:avLst/>
          </a:prstGeom>
        </p:spPr>
      </p:pic>
      <p:sp>
        <p:nvSpPr>
          <p:cNvPr id="2" name="Title 1">
            <a:extLst>
              <a:ext uri="{FF2B5EF4-FFF2-40B4-BE49-F238E27FC236}">
                <a16:creationId xmlns:a16="http://schemas.microsoft.com/office/drawing/2014/main" id="{CD548632-27BE-C548-9919-5269670158A3}"/>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pic>
        <p:nvPicPr>
          <p:cNvPr id="6" name="Picture 5">
            <a:extLst>
              <a:ext uri="{FF2B5EF4-FFF2-40B4-BE49-F238E27FC236}">
                <a16:creationId xmlns:a16="http://schemas.microsoft.com/office/drawing/2014/main" id="{A754727A-0604-6C48-9EF4-09B741C2C58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838200" y="5613400"/>
            <a:ext cx="11353800" cy="1244600"/>
          </a:xfrm>
          <a:prstGeom prst="rect">
            <a:avLst/>
          </a:prstGeom>
        </p:spPr>
      </p:pic>
      <p:pic>
        <p:nvPicPr>
          <p:cNvPr id="7" name="Picture 6" descr="A close up of a sign&#10;&#10;Description automatically generated">
            <a:extLst>
              <a:ext uri="{FF2B5EF4-FFF2-40B4-BE49-F238E27FC236}">
                <a16:creationId xmlns:a16="http://schemas.microsoft.com/office/drawing/2014/main" id="{745203F1-3836-6C47-823F-36242DE683C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69502" y="6054090"/>
            <a:ext cx="7452995" cy="363220"/>
          </a:xfrm>
          <a:prstGeom prst="rect">
            <a:avLst/>
          </a:prstGeom>
        </p:spPr>
      </p:pic>
    </p:spTree>
    <p:extLst>
      <p:ext uri="{BB962C8B-B14F-4D97-AF65-F5344CB8AC3E}">
        <p14:creationId xmlns:p14="http://schemas.microsoft.com/office/powerpoint/2010/main" val="3984506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8" name="Text Placeholder 2"/>
          <p:cNvSpPr>
            <a:spLocks noGrp="1"/>
          </p:cNvSpPr>
          <p:nvPr>
            <p:ph type="body" idx="1"/>
          </p:nvPr>
        </p:nvSpPr>
        <p:spPr>
          <a:xfrm>
            <a:off x="1465762" y="627866"/>
            <a:ext cx="4548529"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Text Placeholder 2"/>
          <p:cNvSpPr>
            <a:spLocks noGrp="1"/>
          </p:cNvSpPr>
          <p:nvPr>
            <p:ph type="body" idx="10"/>
          </p:nvPr>
        </p:nvSpPr>
        <p:spPr>
          <a:xfrm>
            <a:off x="6299724" y="635486"/>
            <a:ext cx="4546577"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30"/>
          <p:cNvSpPr>
            <a:spLocks noGrp="1"/>
          </p:cNvSpPr>
          <p:nvPr>
            <p:ph type="pic" sz="quarter" idx="11"/>
          </p:nvPr>
        </p:nvSpPr>
        <p:spPr>
          <a:xfrm>
            <a:off x="1465762" y="1566484"/>
            <a:ext cx="4548529" cy="3021397"/>
          </a:xfrm>
        </p:spPr>
        <p:txBody>
          <a:bodyPr/>
          <a:lstStyle/>
          <a:p>
            <a:r>
              <a:rPr lang="en-US"/>
              <a:t>Click icon to add picture</a:t>
            </a:r>
          </a:p>
        </p:txBody>
      </p:sp>
      <p:sp>
        <p:nvSpPr>
          <p:cNvPr id="32" name="Picture Placeholder 30"/>
          <p:cNvSpPr>
            <a:spLocks noGrp="1"/>
          </p:cNvSpPr>
          <p:nvPr>
            <p:ph type="pic" sz="quarter" idx="12"/>
          </p:nvPr>
        </p:nvSpPr>
        <p:spPr>
          <a:xfrm>
            <a:off x="6299723" y="1566484"/>
            <a:ext cx="4548529" cy="3021397"/>
          </a:xfrm>
        </p:spPr>
        <p:txBody>
          <a:bodyPr/>
          <a:lstStyle/>
          <a:p>
            <a:r>
              <a:rPr lang="en-US"/>
              <a:t>Click icon to add picture</a:t>
            </a:r>
          </a:p>
        </p:txBody>
      </p:sp>
      <p:sp>
        <p:nvSpPr>
          <p:cNvPr id="34" name="Picture Placeholder 33"/>
          <p:cNvSpPr>
            <a:spLocks noGrp="1"/>
          </p:cNvSpPr>
          <p:nvPr>
            <p:ph type="pic" sz="quarter" idx="13"/>
          </p:nvPr>
        </p:nvSpPr>
        <p:spPr>
          <a:xfrm>
            <a:off x="1465762" y="4702587"/>
            <a:ext cx="2208167" cy="1493837"/>
          </a:xfrm>
        </p:spPr>
        <p:txBody>
          <a:bodyPr/>
          <a:lstStyle/>
          <a:p>
            <a:r>
              <a:rPr lang="en-US"/>
              <a:t>Click icon to add picture</a:t>
            </a:r>
          </a:p>
        </p:txBody>
      </p:sp>
      <p:sp>
        <p:nvSpPr>
          <p:cNvPr id="36" name="Picture Placeholder 33"/>
          <p:cNvSpPr>
            <a:spLocks noGrp="1"/>
          </p:cNvSpPr>
          <p:nvPr>
            <p:ph type="pic" sz="quarter" idx="14"/>
          </p:nvPr>
        </p:nvSpPr>
        <p:spPr>
          <a:xfrm>
            <a:off x="3806124" y="4702587"/>
            <a:ext cx="2208167" cy="1493837"/>
          </a:xfrm>
        </p:spPr>
        <p:txBody>
          <a:bodyPr/>
          <a:lstStyle/>
          <a:p>
            <a:r>
              <a:rPr lang="en-US"/>
              <a:t>Click icon to add picture</a:t>
            </a:r>
          </a:p>
        </p:txBody>
      </p:sp>
      <p:sp>
        <p:nvSpPr>
          <p:cNvPr id="37" name="Picture Placeholder 33"/>
          <p:cNvSpPr>
            <a:spLocks noGrp="1"/>
          </p:cNvSpPr>
          <p:nvPr>
            <p:ph type="pic" sz="quarter" idx="15"/>
          </p:nvPr>
        </p:nvSpPr>
        <p:spPr>
          <a:xfrm>
            <a:off x="6297772" y="4702587"/>
            <a:ext cx="2208167" cy="1493837"/>
          </a:xfrm>
        </p:spPr>
        <p:txBody>
          <a:bodyPr/>
          <a:lstStyle/>
          <a:p>
            <a:r>
              <a:rPr lang="en-US"/>
              <a:t>Click icon to add picture</a:t>
            </a:r>
          </a:p>
        </p:txBody>
      </p:sp>
      <p:sp>
        <p:nvSpPr>
          <p:cNvPr id="38" name="Picture Placeholder 33"/>
          <p:cNvSpPr>
            <a:spLocks noGrp="1"/>
          </p:cNvSpPr>
          <p:nvPr>
            <p:ph type="pic" sz="quarter" idx="16"/>
          </p:nvPr>
        </p:nvSpPr>
        <p:spPr>
          <a:xfrm>
            <a:off x="8638134" y="4702587"/>
            <a:ext cx="2208167" cy="1493837"/>
          </a:xfrm>
        </p:spPr>
        <p:txBody>
          <a:bodyPr/>
          <a:lstStyle/>
          <a:p>
            <a:r>
              <a:rPr lang="en-US"/>
              <a:t>Click icon to add picture</a:t>
            </a:r>
          </a:p>
        </p:txBody>
      </p:sp>
      <p:pic>
        <p:nvPicPr>
          <p:cNvPr id="22" name="Picture 21">
            <a:extLst>
              <a:ext uri="{FF2B5EF4-FFF2-40B4-BE49-F238E27FC236}">
                <a16:creationId xmlns:a16="http://schemas.microsoft.com/office/drawing/2014/main" id="{4D61E93F-0B51-8A47-B1D4-0BE346EB86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6197600" y="6464300"/>
            <a:ext cx="5994400" cy="393700"/>
          </a:xfrm>
          <a:prstGeom prst="rect">
            <a:avLst/>
          </a:prstGeom>
        </p:spPr>
      </p:pic>
      <p:pic>
        <p:nvPicPr>
          <p:cNvPr id="23" name="Picture 22" descr="A close up of a logo&#10;&#10;Description automatically generated">
            <a:extLst>
              <a:ext uri="{FF2B5EF4-FFF2-40B4-BE49-F238E27FC236}">
                <a16:creationId xmlns:a16="http://schemas.microsoft.com/office/drawing/2014/main" id="{D4B85887-6933-9C41-9EF1-116BEB1F4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5994400" cy="393700"/>
          </a:xfrm>
          <a:prstGeom prst="rect">
            <a:avLst/>
          </a:prstGeom>
        </p:spPr>
      </p:pic>
    </p:spTree>
    <p:extLst>
      <p:ext uri="{BB962C8B-B14F-4D97-AF65-F5344CB8AC3E}">
        <p14:creationId xmlns:p14="http://schemas.microsoft.com/office/powerpoint/2010/main" val="122509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lgn="l">
              <a:defRPr sz="3200"/>
            </a:lvl1pPr>
          </a:lstStyle>
          <a:p>
            <a:r>
              <a:rPr lang="en-US"/>
              <a:t>Click to edit Master title style</a:t>
            </a:r>
          </a:p>
        </p:txBody>
      </p:sp>
      <p:sp>
        <p:nvSpPr>
          <p:cNvPr id="3" name="Content Placeholder 2"/>
          <p:cNvSpPr>
            <a:spLocks noGrp="1"/>
          </p:cNvSpPr>
          <p:nvPr>
            <p:ph idx="1"/>
          </p:nvPr>
        </p:nvSpPr>
        <p:spPr>
          <a:xfrm>
            <a:off x="5183188" y="987425"/>
            <a:ext cx="6172200" cy="49673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9734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0" name="Picture 9" descr="A close up of a logo&#10;&#10;Description automatically generated">
            <a:extLst>
              <a:ext uri="{FF2B5EF4-FFF2-40B4-BE49-F238E27FC236}">
                <a16:creationId xmlns:a16="http://schemas.microsoft.com/office/drawing/2014/main" id="{D7AB5277-A3E9-2A46-9BFD-861956ADE7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5994400" cy="393700"/>
          </a:xfrm>
          <a:prstGeom prst="rect">
            <a:avLst/>
          </a:prstGeom>
        </p:spPr>
      </p:pic>
      <p:pic>
        <p:nvPicPr>
          <p:cNvPr id="14" name="Picture 13">
            <a:extLst>
              <a:ext uri="{FF2B5EF4-FFF2-40B4-BE49-F238E27FC236}">
                <a16:creationId xmlns:a16="http://schemas.microsoft.com/office/drawing/2014/main" id="{553C02C7-1F70-F944-9841-D4C78F4F6C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612" y="6464300"/>
            <a:ext cx="11353800" cy="393700"/>
          </a:xfrm>
          <a:prstGeom prst="rect">
            <a:avLst/>
          </a:prstGeom>
        </p:spPr>
      </p:pic>
    </p:spTree>
    <p:extLst>
      <p:ext uri="{BB962C8B-B14F-4D97-AF65-F5344CB8AC3E}">
        <p14:creationId xmlns:p14="http://schemas.microsoft.com/office/powerpoint/2010/main" val="369620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9790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9545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92" r:id="rId7"/>
    <p:sldLayoutId id="2147483658" r:id="rId8"/>
    <p:sldLayoutId id="2147483656" r:id="rId9"/>
    <p:sldLayoutId id="2147483657" r:id="rId10"/>
  </p:sldLayoutIdLst>
  <p:txStyles>
    <p:titleStyle>
      <a:lvl1pPr algn="ctr" defTabSz="914400" rtl="0" eaLnBrk="1" latinLnBrk="0" hangingPunct="1">
        <a:lnSpc>
          <a:spcPct val="90000"/>
        </a:lnSpc>
        <a:spcBef>
          <a:spcPct val="0"/>
        </a:spcBef>
        <a:buNone/>
        <a:defRPr sz="4400" b="1" kern="1200">
          <a:solidFill>
            <a:srgbClr val="F8B700"/>
          </a:solidFill>
          <a:latin typeface="Arial MT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46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pololu.com/docs/0J84/3.2.4"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hyperlink" Target="https://doi.org/10.1145/3388831.3388856" TargetMode="External"/><Relationship Id="rId3" Type="http://schemas.openxmlformats.org/officeDocument/2006/relationships/hyperlink" Target="https://doi.org/10.4108/icst.pervasivehealth.2014.255331" TargetMode="External"/><Relationship Id="rId7" Type="http://schemas.openxmlformats.org/officeDocument/2006/relationships/hyperlink" Target="https://doi.org/10.1145/3593229" TargetMode="External"/><Relationship Id="rId2" Type="http://schemas.openxmlformats.org/officeDocument/2006/relationships/hyperlink" Target="https://www.ingentaconnect.com/content/ben/nbe/2016/00000004/00000001/art00006" TargetMode="External"/><Relationship Id="rId1" Type="http://schemas.openxmlformats.org/officeDocument/2006/relationships/slideLayout" Target="../slideLayouts/slideLayout2.xml"/><Relationship Id="rId6" Type="http://schemas.openxmlformats.org/officeDocument/2006/relationships/hyperlink" Target="https://doi.org/10.1145/3530820" TargetMode="External"/><Relationship Id="rId5" Type="http://schemas.openxmlformats.org/officeDocument/2006/relationships/hyperlink" Target="https://doi.org/10.1145/3127874" TargetMode="External"/><Relationship Id="rId4" Type="http://schemas.openxmlformats.org/officeDocument/2006/relationships/hyperlink" Target="https://doi.org/10.1145/2968219.2972718"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7A929C-F016-0E4C-BBA8-F90194F293AF}"/>
              </a:ext>
            </a:extLst>
          </p:cNvPr>
          <p:cNvSpPr>
            <a:spLocks noGrp="1"/>
          </p:cNvSpPr>
          <p:nvPr>
            <p:ph type="ctrTitle"/>
          </p:nvPr>
        </p:nvSpPr>
        <p:spPr>
          <a:xfrm>
            <a:off x="1601165" y="1734282"/>
            <a:ext cx="8989671" cy="1834187"/>
          </a:xfrm>
        </p:spPr>
        <p:txBody>
          <a:bodyPr vert="horz" lIns="91440" tIns="45720" rIns="91440" bIns="45720" rtlCol="0" anchor="ctr" anchorCtr="0">
            <a:normAutofit fontScale="90000"/>
          </a:bodyPr>
          <a:lstStyle/>
          <a:p>
            <a:br>
              <a:rPr lang="en-US">
                <a:latin typeface="Arial"/>
                <a:cs typeface="Arial"/>
              </a:rPr>
            </a:br>
            <a:r>
              <a:rPr lang="en-US">
                <a:latin typeface="Arial"/>
                <a:cs typeface="Arial"/>
              </a:rPr>
              <a:t>  </a:t>
            </a:r>
            <a:r>
              <a:rPr lang="en-US" b="1">
                <a:solidFill>
                  <a:srgbClr val="F8B700"/>
                </a:solidFill>
                <a:latin typeface="Arial"/>
                <a:cs typeface="Arial"/>
              </a:rPr>
              <a:t>Hamster Capstone </a:t>
            </a:r>
            <a:r>
              <a:rPr lang="en-US">
                <a:latin typeface="Arial"/>
                <a:cs typeface="Arial"/>
              </a:rPr>
              <a:t>        </a:t>
            </a:r>
            <a:br>
              <a:rPr lang="en-US">
                <a:latin typeface="Arial"/>
                <a:cs typeface="Arial"/>
              </a:rPr>
            </a:br>
            <a:endParaRPr lang="en-US" b="1">
              <a:solidFill>
                <a:srgbClr val="F8B700"/>
              </a:solidFill>
              <a:latin typeface="Arial" panose="020B0604020202020204" pitchFamily="34" charset="0"/>
            </a:endParaRPr>
          </a:p>
        </p:txBody>
      </p:sp>
      <p:sp>
        <p:nvSpPr>
          <p:cNvPr id="4" name="Subtitle 3">
            <a:extLst>
              <a:ext uri="{FF2B5EF4-FFF2-40B4-BE49-F238E27FC236}">
                <a16:creationId xmlns:a16="http://schemas.microsoft.com/office/drawing/2014/main" id="{652DB678-FFA9-2547-B22A-6C5EFA9C1F2B}"/>
              </a:ext>
            </a:extLst>
          </p:cNvPr>
          <p:cNvSpPr>
            <a:spLocks noGrp="1"/>
          </p:cNvSpPr>
          <p:nvPr>
            <p:ph type="subTitle" idx="1"/>
          </p:nvPr>
        </p:nvSpPr>
        <p:spPr>
          <a:xfrm>
            <a:off x="1446835" y="2651376"/>
            <a:ext cx="9144000" cy="2728020"/>
          </a:xfrm>
        </p:spPr>
        <p:txBody>
          <a:bodyPr vert="horz" lIns="91440" tIns="45720" rIns="91440" bIns="45720" rtlCol="0" anchor="t">
            <a:normAutofit/>
          </a:bodyPr>
          <a:lstStyle/>
          <a:p>
            <a:endParaRPr lang="en-US">
              <a:latin typeface="Arial"/>
              <a:cs typeface="Arial"/>
            </a:endParaRPr>
          </a:p>
          <a:p>
            <a:endParaRPr lang="en-US">
              <a:latin typeface="Arial"/>
              <a:cs typeface="Arial"/>
            </a:endParaRPr>
          </a:p>
          <a:p>
            <a:r>
              <a:rPr lang="en-US">
                <a:latin typeface="Arial"/>
                <a:cs typeface="Arial"/>
              </a:rPr>
              <a:t>By:</a:t>
            </a:r>
            <a:r>
              <a:rPr lang="en-US" sz="2400">
                <a:solidFill>
                  <a:prstClr val="white"/>
                </a:solidFill>
                <a:latin typeface="Arial"/>
                <a:ea typeface="+mj-ea"/>
                <a:cs typeface="Arial"/>
              </a:rPr>
              <a:t> Jared Hemauer, Rylee Horney, </a:t>
            </a:r>
            <a:r>
              <a:rPr lang="en-US">
                <a:solidFill>
                  <a:prstClr val="white"/>
                </a:solidFill>
                <a:latin typeface="Arial"/>
                <a:ea typeface="+mj-ea"/>
                <a:cs typeface="Arial"/>
              </a:rPr>
              <a:t>                                             </a:t>
            </a:r>
            <a:r>
              <a:rPr lang="en-US" sz="2400">
                <a:solidFill>
                  <a:prstClr val="white"/>
                </a:solidFill>
                <a:latin typeface="Arial"/>
                <a:ea typeface="+mj-ea"/>
                <a:cs typeface="Arial"/>
              </a:rPr>
              <a:t>Keenan Keams, Joseph Lopez</a:t>
            </a:r>
          </a:p>
          <a:p>
            <a:endParaRPr lang="en-US">
              <a:solidFill>
                <a:prstClr val="white"/>
              </a:solidFill>
              <a:latin typeface="Arial"/>
              <a:ea typeface="+mj-ea"/>
              <a:cs typeface="Arial"/>
            </a:endParaRPr>
          </a:p>
          <a:p>
            <a:r>
              <a:rPr lang="en-US">
                <a:solidFill>
                  <a:prstClr val="white"/>
                </a:solidFill>
              </a:rPr>
              <a:t>Spring 2024 – Fall 2024</a:t>
            </a:r>
          </a:p>
        </p:txBody>
      </p:sp>
    </p:spTree>
    <p:extLst>
      <p:ext uri="{BB962C8B-B14F-4D97-AF65-F5344CB8AC3E}">
        <p14:creationId xmlns:p14="http://schemas.microsoft.com/office/powerpoint/2010/main" val="2150756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320E39-E576-8CE3-7247-B212CE4EED58}"/>
              </a:ext>
            </a:extLst>
          </p:cNvPr>
          <p:cNvSpPr>
            <a:spLocks noGrp="1"/>
          </p:cNvSpPr>
          <p:nvPr>
            <p:ph idx="1"/>
          </p:nvPr>
        </p:nvSpPr>
        <p:spPr>
          <a:xfrm>
            <a:off x="192505" y="1572126"/>
            <a:ext cx="11774906" cy="5133474"/>
          </a:xfrm>
        </p:spPr>
        <p:txBody>
          <a:bodyPr>
            <a:normAutofit/>
          </a:bodyPr>
          <a:lstStyle/>
          <a:p>
            <a:r>
              <a:rPr lang="en-US" sz="1600" kern="50">
                <a:solidFill>
                  <a:srgbClr val="000000"/>
                </a:solidFill>
                <a:effectLst/>
                <a:latin typeface="Times New Roman" panose="02020603050405020304" pitchFamily="18" charset="0"/>
                <a:ea typeface="AR PL UMing HK"/>
                <a:cs typeface="Lohit Hindi"/>
              </a:rPr>
              <a:t>[19] M. K. </a:t>
            </a:r>
            <a:r>
              <a:rPr lang="en-US" sz="1600" kern="50" err="1">
                <a:solidFill>
                  <a:srgbClr val="000000"/>
                </a:solidFill>
                <a:effectLst/>
                <a:latin typeface="Times New Roman" panose="02020603050405020304" pitchFamily="18" charset="0"/>
                <a:ea typeface="AR PL UMing HK"/>
                <a:cs typeface="Lohit Hindi"/>
              </a:rPr>
              <a:t>Parai</a:t>
            </a:r>
            <a:r>
              <a:rPr lang="en-US" sz="1600" kern="50">
                <a:solidFill>
                  <a:srgbClr val="000000"/>
                </a:solidFill>
                <a:effectLst/>
                <a:latin typeface="Times New Roman" panose="02020603050405020304" pitchFamily="18" charset="0"/>
                <a:ea typeface="AR PL UMing HK"/>
                <a:cs typeface="Lohit Hindi"/>
              </a:rPr>
              <a:t>, B. Das, and G. Das, “An Overview of Microcontroller Unit: from Proper Selection to Specific Application,” vol. 2, no. 6, 2013</a:t>
            </a:r>
          </a:p>
          <a:p>
            <a:r>
              <a:rPr lang="en-US" sz="1600" kern="50">
                <a:solidFill>
                  <a:srgbClr val="000000"/>
                </a:solidFill>
                <a:effectLst/>
                <a:latin typeface="Times New Roman" panose="02020603050405020304" pitchFamily="18" charset="0"/>
                <a:ea typeface="AR PL UMing HK"/>
                <a:cs typeface="Lohit Hindi"/>
              </a:rPr>
              <a:t>[20] J.-D. Warren, J. Adams, and H. Molle, Arduino Robotics. New York: Springer, 2011. </a:t>
            </a:r>
          </a:p>
          <a:p>
            <a:r>
              <a:rPr lang="en-US" sz="1600">
                <a:solidFill>
                  <a:srgbClr val="000000"/>
                </a:solidFill>
                <a:effectLst/>
                <a:latin typeface="Times New Roman" panose="02020603050405020304" pitchFamily="18" charset="0"/>
                <a:ea typeface="Times New Roman" panose="02020603050405020304" pitchFamily="18" charset="0"/>
              </a:rPr>
              <a:t>[21] J. Collins, S. Chand, A. </a:t>
            </a:r>
            <a:r>
              <a:rPr lang="en-US" sz="1600" err="1">
                <a:solidFill>
                  <a:srgbClr val="000000"/>
                </a:solidFill>
                <a:effectLst/>
                <a:latin typeface="Times New Roman" panose="02020603050405020304" pitchFamily="18" charset="0"/>
                <a:ea typeface="Times New Roman" panose="02020603050405020304" pitchFamily="18" charset="0"/>
              </a:rPr>
              <a:t>Vanderkop</a:t>
            </a:r>
            <a:r>
              <a:rPr lang="en-US" sz="1600">
                <a:solidFill>
                  <a:srgbClr val="000000"/>
                </a:solidFill>
                <a:effectLst/>
                <a:latin typeface="Times New Roman" panose="02020603050405020304" pitchFamily="18" charset="0"/>
                <a:ea typeface="Times New Roman" panose="02020603050405020304" pitchFamily="18" charset="0"/>
              </a:rPr>
              <a:t>, and D. Howard, “A Review of Physics Simulators for Robotic Applications,” </a:t>
            </a:r>
            <a:r>
              <a:rPr lang="en-US" sz="1600" i="1">
                <a:solidFill>
                  <a:srgbClr val="000000"/>
                </a:solidFill>
                <a:effectLst/>
                <a:latin typeface="Times New Roman" panose="02020603050405020304" pitchFamily="18" charset="0"/>
                <a:ea typeface="Times New Roman" panose="02020603050405020304" pitchFamily="18" charset="0"/>
              </a:rPr>
              <a:t>IEEE Access</a:t>
            </a:r>
            <a:r>
              <a:rPr lang="en-US" sz="1600">
                <a:solidFill>
                  <a:srgbClr val="000000"/>
                </a:solidFill>
                <a:effectLst/>
                <a:latin typeface="Times New Roman" panose="02020603050405020304" pitchFamily="18" charset="0"/>
                <a:ea typeface="Times New Roman" panose="02020603050405020304" pitchFamily="18" charset="0"/>
              </a:rPr>
              <a:t>, vol. 9, pp. 51416–51431, 2021</a:t>
            </a:r>
          </a:p>
          <a:p>
            <a:r>
              <a:rPr lang="en-US" sz="1600">
                <a:solidFill>
                  <a:srgbClr val="000000"/>
                </a:solidFill>
                <a:effectLst/>
                <a:latin typeface="Times New Roman" panose="02020603050405020304" pitchFamily="18" charset="0"/>
                <a:ea typeface="Times New Roman" panose="02020603050405020304" pitchFamily="18" charset="0"/>
              </a:rPr>
              <a:t>[22] “13.3.2. Controllability of Wheeled Mobile Robots (Part 1 of 4) – Modern Robotics.” Accessed: Feb. 03, 2024. [Online]. </a:t>
            </a:r>
            <a:endParaRPr lang="en-US" sz="1600">
              <a:solidFill>
                <a:srgbClr val="000000"/>
              </a:solidFill>
              <a:latin typeface="Times New Roman" panose="02020603050405020304" pitchFamily="18" charset="0"/>
              <a:ea typeface="Times New Roman" panose="02020603050405020304" pitchFamily="18" charset="0"/>
            </a:endParaRPr>
          </a:p>
          <a:p>
            <a:r>
              <a:rPr lang="en-US" sz="1600">
                <a:solidFill>
                  <a:srgbClr val="000000"/>
                </a:solidFill>
                <a:effectLst/>
                <a:latin typeface="Times New Roman" panose="02020603050405020304" pitchFamily="18" charset="0"/>
                <a:ea typeface="Times New Roman" panose="02020603050405020304" pitchFamily="18" charset="0"/>
              </a:rPr>
              <a:t>[23] “10.1. Overview of Motion Planning – Modern Robotics.” Accessed: Feb. 03, 2024. [Online]. </a:t>
            </a:r>
          </a:p>
          <a:p>
            <a:r>
              <a:rPr lang="en-US" sz="1600">
                <a:solidFill>
                  <a:srgbClr val="000000"/>
                </a:solidFill>
                <a:effectLst/>
                <a:latin typeface="Times New Roman" panose="02020603050405020304" pitchFamily="18" charset="0"/>
                <a:ea typeface="Times New Roman" panose="02020603050405020304" pitchFamily="18" charset="0"/>
              </a:rPr>
              <a:t>[24] V. C. Pinto </a:t>
            </a:r>
            <a:r>
              <a:rPr lang="en-US" sz="1600" i="1">
                <a:solidFill>
                  <a:srgbClr val="000000"/>
                </a:solidFill>
                <a:effectLst/>
                <a:latin typeface="Times New Roman" panose="02020603050405020304" pitchFamily="18" charset="0"/>
                <a:ea typeface="Times New Roman" panose="02020603050405020304" pitchFamily="18" charset="0"/>
              </a:rPr>
              <a:t>et al.</a:t>
            </a:r>
            <a:r>
              <a:rPr lang="en-US" sz="1600">
                <a:solidFill>
                  <a:srgbClr val="000000"/>
                </a:solidFill>
                <a:effectLst/>
                <a:latin typeface="Times New Roman" panose="02020603050405020304" pitchFamily="18" charset="0"/>
                <a:ea typeface="Times New Roman" panose="02020603050405020304" pitchFamily="18" charset="0"/>
              </a:rPr>
              <a:t>, “Comparative Failure Analysis of PLA, PLA/GNP and PLA/CNT-COOH Biodegradable Nanocomposites thin Films,” </a:t>
            </a:r>
            <a:r>
              <a:rPr lang="en-US" sz="1600" i="1">
                <a:solidFill>
                  <a:srgbClr val="000000"/>
                </a:solidFill>
                <a:effectLst/>
                <a:latin typeface="Times New Roman" panose="02020603050405020304" pitchFamily="18" charset="0"/>
                <a:ea typeface="Times New Roman" panose="02020603050405020304" pitchFamily="18" charset="0"/>
              </a:rPr>
              <a:t>Procedia Engineering</a:t>
            </a:r>
            <a:r>
              <a:rPr lang="en-US" sz="1600">
                <a:solidFill>
                  <a:srgbClr val="000000"/>
                </a:solidFill>
                <a:effectLst/>
                <a:latin typeface="Times New Roman" panose="02020603050405020304" pitchFamily="18" charset="0"/>
                <a:ea typeface="Times New Roman" panose="02020603050405020304" pitchFamily="18" charset="0"/>
              </a:rPr>
              <a:t>, vol. 114, pp. 635–642, 2015</a:t>
            </a:r>
            <a:endParaRPr lang="en-US" sz="1600">
              <a:solidFill>
                <a:srgbClr val="000000"/>
              </a:solidFill>
              <a:latin typeface="Times New Roman" panose="02020603050405020304" pitchFamily="18" charset="0"/>
              <a:ea typeface="Times New Roman" panose="02020603050405020304" pitchFamily="18" charset="0"/>
            </a:endParaRPr>
          </a:p>
          <a:p>
            <a:r>
              <a:rPr lang="en-US" sz="1600">
                <a:solidFill>
                  <a:srgbClr val="000000"/>
                </a:solidFill>
                <a:effectLst/>
                <a:latin typeface="Times New Roman" panose="02020603050405020304" pitchFamily="18" charset="0"/>
                <a:ea typeface="Times New Roman" panose="02020603050405020304" pitchFamily="18" charset="0"/>
              </a:rPr>
              <a:t>[25] “New Arduino Tutorials - YouTube.” Accessed: Feb. 03, 2024. </a:t>
            </a:r>
            <a:r>
              <a:rPr lang="fr-FR" sz="1600">
                <a:solidFill>
                  <a:srgbClr val="000000"/>
                </a:solidFill>
                <a:effectLst/>
                <a:latin typeface="Times New Roman" panose="02020603050405020304" pitchFamily="18" charset="0"/>
                <a:ea typeface="Times New Roman" panose="02020603050405020304" pitchFamily="18" charset="0"/>
              </a:rPr>
              <a:t>[Online]. </a:t>
            </a:r>
          </a:p>
          <a:p>
            <a:r>
              <a:rPr lang="en-US" sz="1600" kern="50">
                <a:solidFill>
                  <a:srgbClr val="000000"/>
                </a:solidFill>
                <a:effectLst/>
                <a:latin typeface="Times New Roman" panose="02020603050405020304" pitchFamily="18" charset="0"/>
                <a:ea typeface="AR PL UMing HK"/>
                <a:cs typeface="Lohit Hindi"/>
              </a:rPr>
              <a:t>[26]</a:t>
            </a:r>
            <a:r>
              <a:rPr lang="en-US" sz="1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50">
                <a:solidFill>
                  <a:srgbClr val="000000"/>
                </a:solidFill>
                <a:effectLst/>
                <a:latin typeface="Times New Roman" panose="02020603050405020304" pitchFamily="18" charset="0"/>
                <a:ea typeface="AR PL UMing HK"/>
                <a:cs typeface="Lohit Hindi"/>
              </a:rPr>
              <a:t>“</a:t>
            </a:r>
            <a:r>
              <a:rPr lang="en-US" sz="1600" kern="50" err="1">
                <a:solidFill>
                  <a:srgbClr val="000000"/>
                </a:solidFill>
                <a:effectLst/>
                <a:latin typeface="Times New Roman" panose="02020603050405020304" pitchFamily="18" charset="0"/>
                <a:ea typeface="AR PL UMing HK"/>
                <a:cs typeface="Lohit Hindi"/>
              </a:rPr>
              <a:t>Pololu</a:t>
            </a:r>
            <a:r>
              <a:rPr lang="en-US" sz="1600" kern="50">
                <a:solidFill>
                  <a:srgbClr val="000000"/>
                </a:solidFill>
                <a:effectLst/>
                <a:latin typeface="Times New Roman" panose="02020603050405020304" pitchFamily="18" charset="0"/>
                <a:ea typeface="AR PL UMing HK"/>
                <a:cs typeface="Lohit Hindi"/>
              </a:rPr>
              <a:t> - 3.2.4. Connecting a </a:t>
            </a:r>
            <a:r>
              <a:rPr lang="en-US" sz="1600" kern="50" err="1">
                <a:solidFill>
                  <a:srgbClr val="000000"/>
                </a:solidFill>
                <a:effectLst/>
                <a:latin typeface="Times New Roman" panose="02020603050405020304" pitchFamily="18" charset="0"/>
                <a:ea typeface="AR PL UMing HK"/>
                <a:cs typeface="Lohit Hindi"/>
              </a:rPr>
              <a:t>Motoron</a:t>
            </a:r>
            <a:r>
              <a:rPr lang="en-US" sz="1600" kern="50">
                <a:solidFill>
                  <a:srgbClr val="000000"/>
                </a:solidFill>
                <a:effectLst/>
                <a:latin typeface="Times New Roman" panose="02020603050405020304" pitchFamily="18" charset="0"/>
                <a:ea typeface="AR PL UMing HK"/>
                <a:cs typeface="Lohit Hindi"/>
              </a:rPr>
              <a:t> controller for Raspberry Pi.” Accessed: Apr. 22, 2024. [Online]. Available: </a:t>
            </a:r>
            <a:r>
              <a:rPr lang="en-US" sz="1600" u="sng" kern="50">
                <a:solidFill>
                  <a:srgbClr val="000000"/>
                </a:solidFill>
                <a:effectLst/>
                <a:latin typeface="Times New Roman" panose="02020603050405020304" pitchFamily="18" charset="0"/>
                <a:ea typeface="AR PL UMing HK"/>
                <a:cs typeface="Lohit Hindi"/>
                <a:hlinkClick r:id="rId2">
                  <a:extLst>
                    <a:ext uri="{A12FA001-AC4F-418D-AE19-62706E023703}">
                      <ahyp:hlinkClr xmlns:ahyp="http://schemas.microsoft.com/office/drawing/2018/hyperlinkcolor" val="tx"/>
                    </a:ext>
                  </a:extLst>
                </a:hlinkClick>
              </a:rPr>
              <a:t>https://www.pololu.com/docs/0J84/3.2.4</a:t>
            </a:r>
            <a:endParaRPr lang="en-US" sz="1600" kern="50">
              <a:solidFill>
                <a:srgbClr val="000000"/>
              </a:solidFill>
              <a:effectLst/>
              <a:latin typeface="Times New Roman" panose="02020603050405020304" pitchFamily="18" charset="0"/>
              <a:ea typeface="AR PL UMing HK"/>
              <a:cs typeface="Lohit Hindi"/>
            </a:endParaRPr>
          </a:p>
          <a:p>
            <a:r>
              <a:rPr lang="en-US" sz="1600" kern="50">
                <a:solidFill>
                  <a:srgbClr val="000000"/>
                </a:solidFill>
                <a:effectLst/>
                <a:latin typeface="Times New Roman" panose="02020603050405020304" pitchFamily="18" charset="0"/>
                <a:ea typeface="AR PL UMing HK"/>
                <a:cs typeface="Lohit Hindi"/>
              </a:rPr>
              <a:t>[27] </a:t>
            </a:r>
            <a:r>
              <a:rPr lang="en-US" sz="1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Xue and Y. Chen, </a:t>
            </a:r>
            <a:r>
              <a:rPr lang="en-US" sz="1600" i="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System Simulation Techniques with MATLAB and Simulink</a:t>
            </a:r>
            <a:r>
              <a:rPr lang="en-US" sz="1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John Wiley &amp; Sons, 2013.</a:t>
            </a:r>
            <a:endParaRPr lang="en-US" sz="1600" kern="50">
              <a:solidFill>
                <a:srgbClr val="000000"/>
              </a:solidFill>
              <a:effectLst/>
              <a:latin typeface="Times New Roman" panose="02020603050405020304" pitchFamily="18" charset="0"/>
              <a:ea typeface="AR PL UMing HK"/>
              <a:cs typeface="Lohit Hindi"/>
            </a:endParaRPr>
          </a:p>
          <a:p>
            <a:r>
              <a:rPr lang="en-US" sz="1600" kern="50">
                <a:solidFill>
                  <a:srgbClr val="000000"/>
                </a:solidFill>
                <a:effectLst/>
                <a:latin typeface="Times New Roman" panose="02020603050405020304" pitchFamily="18" charset="0"/>
                <a:ea typeface="AR PL UMing HK"/>
                <a:cs typeface="Lohit Hindi"/>
              </a:rPr>
              <a:t>[28] </a:t>
            </a:r>
            <a:r>
              <a:rPr lang="en-US" sz="1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Staple, </a:t>
            </a:r>
            <a:r>
              <a:rPr lang="en-US" sz="1600" i="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Learn Robotics Programming: Build and control autonomous robots using Raspberry Pi 3 and Python</a:t>
            </a:r>
            <a:r>
              <a:rPr lang="en-US" sz="1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kern="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Packt</a:t>
            </a:r>
            <a:r>
              <a:rPr lang="en-US" sz="16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Publishing Ltd, 2018.</a:t>
            </a:r>
            <a:endParaRPr lang="en-US" sz="1600" kern="50">
              <a:solidFill>
                <a:srgbClr val="000000"/>
              </a:solidFill>
              <a:effectLst/>
              <a:latin typeface="Times New Roman" panose="02020603050405020304" pitchFamily="18" charset="0"/>
              <a:ea typeface="AR PL UMing HK"/>
              <a:cs typeface="Lohit Hindi"/>
            </a:endParaRPr>
          </a:p>
          <a:p>
            <a:endParaRPr lang="en-US">
              <a:solidFill>
                <a:srgbClr val="000000"/>
              </a:solidFill>
            </a:endParaRPr>
          </a:p>
        </p:txBody>
      </p:sp>
      <p:sp>
        <p:nvSpPr>
          <p:cNvPr id="3" name="Title 2">
            <a:extLst>
              <a:ext uri="{FF2B5EF4-FFF2-40B4-BE49-F238E27FC236}">
                <a16:creationId xmlns:a16="http://schemas.microsoft.com/office/drawing/2014/main" id="{42A9F0F9-E5FE-4A3B-77AC-25921C99806B}"/>
              </a:ext>
            </a:extLst>
          </p:cNvPr>
          <p:cNvSpPr>
            <a:spLocks noGrp="1"/>
          </p:cNvSpPr>
          <p:nvPr>
            <p:ph type="title"/>
          </p:nvPr>
        </p:nvSpPr>
        <p:spPr/>
        <p:txBody>
          <a:bodyPr/>
          <a:lstStyle/>
          <a:p>
            <a:r>
              <a:rPr lang="en-US"/>
              <a:t>Literature Review</a:t>
            </a:r>
          </a:p>
        </p:txBody>
      </p:sp>
    </p:spTree>
    <p:extLst>
      <p:ext uri="{BB962C8B-B14F-4D97-AF65-F5344CB8AC3E}">
        <p14:creationId xmlns:p14="http://schemas.microsoft.com/office/powerpoint/2010/main" val="1959034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320E39-E576-8CE3-7247-B212CE4EED58}"/>
              </a:ext>
            </a:extLst>
          </p:cNvPr>
          <p:cNvSpPr>
            <a:spLocks noGrp="1"/>
          </p:cNvSpPr>
          <p:nvPr>
            <p:ph idx="1"/>
          </p:nvPr>
        </p:nvSpPr>
        <p:spPr>
          <a:xfrm>
            <a:off x="192505" y="1572126"/>
            <a:ext cx="11774906" cy="5133474"/>
          </a:xfrm>
        </p:spPr>
        <p:txBody>
          <a:bodyPr>
            <a:noAutofit/>
          </a:bodyPr>
          <a:lstStyle/>
          <a:p>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r>
              <a:rPr lang="en-US" sz="1400" kern="5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Zdzislaw</a:t>
            </a:r>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5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Gosiewski</a:t>
            </a:r>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 Zbigniew. </a:t>
            </a:r>
            <a:r>
              <a:rPr lang="en-US" sz="1400" kern="5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Kulesza</a:t>
            </a:r>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Mechatronic systems and materials III</a:t>
            </a:r>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5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Stafa</a:t>
            </a:r>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-Zurich, Switzerland: Trans Tech Publications, 2009.</a:t>
            </a:r>
            <a:endParaRPr lang="en-US" sz="1400" kern="50">
              <a:solidFill>
                <a:srgbClr val="000000"/>
              </a:solidFill>
              <a:effectLst/>
              <a:latin typeface="Times New Roman" panose="02020603050405020304" pitchFamily="18" charset="0"/>
              <a:ea typeface="AR PL UMing HK"/>
              <a:cs typeface="Lohit Hindi"/>
            </a:endParaRPr>
          </a:p>
          <a:p>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 Mordechai. Ben-Ari and Francesco. </a:t>
            </a:r>
            <a:r>
              <a:rPr lang="en-US" sz="1400" kern="5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Mondada</a:t>
            </a:r>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Elements of Robotics, 1st ed. 2018. Cham: Springer Nature, 2018. </a:t>
            </a:r>
            <a:r>
              <a:rPr lang="en-US" sz="1400" kern="5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doi</a:t>
            </a:r>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10.1007/978-3-319-62533-1.</a:t>
            </a:r>
            <a:endParaRPr lang="en-US" sz="1400" kern="50">
              <a:solidFill>
                <a:srgbClr val="000000"/>
              </a:solidFill>
              <a:effectLst/>
              <a:latin typeface="Times New Roman" panose="02020603050405020304" pitchFamily="18" charset="0"/>
              <a:ea typeface="AR PL UMing HK"/>
              <a:cs typeface="Lohit Hindi"/>
            </a:endParaRPr>
          </a:p>
          <a:p>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[31]C. A. Jara, J. A. Corrales </a:t>
            </a:r>
            <a:r>
              <a:rPr lang="en-US" sz="1400" kern="5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Ramón</a:t>
            </a:r>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A. Jara, and J. A. Corrales </a:t>
            </a:r>
            <a:r>
              <a:rPr lang="en-US" sz="1400" kern="5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Ramón</a:t>
            </a:r>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Robotic Platforms for Assistance to People with Disabilities. Basel: MDPI - Multidisciplinary Digital Publishing Institute, 2022.</a:t>
            </a:r>
            <a:endParaRPr lang="en-US" sz="1400" kern="50">
              <a:solidFill>
                <a:srgbClr val="000000"/>
              </a:solidFill>
              <a:effectLst/>
              <a:latin typeface="Times New Roman" panose="02020603050405020304" pitchFamily="18" charset="0"/>
              <a:ea typeface="AR PL UMing HK"/>
              <a:cs typeface="Lohit Hindi"/>
            </a:endParaRPr>
          </a:p>
          <a:p>
            <a:r>
              <a:rPr lang="en-US" sz="1400" kern="50">
                <a:solidFill>
                  <a:srgbClr val="000000"/>
                </a:solidFill>
                <a:effectLst/>
                <a:latin typeface="Times New Roman" panose="02020603050405020304" pitchFamily="18" charset="0"/>
                <a:ea typeface="Times New Roman" panose="02020603050405020304" pitchFamily="18" charset="0"/>
              </a:rPr>
              <a:t>[32] Y. Hsieh, C. Wu, K. Lin, G. Yao, K. Wu, and Y. Chang, “Dose–Response Relationship of Robot-Assisted Stroke Motor Rehabilitation,” Stroke, vol. 43, no. 10, pp. 2729–2734, Oct. 2012, </a:t>
            </a:r>
          </a:p>
          <a:p>
            <a:r>
              <a:rPr lang="en-US" sz="1400" kern="50">
                <a:solidFill>
                  <a:srgbClr val="000000"/>
                </a:solidFill>
                <a:effectLst/>
                <a:latin typeface="Times New Roman" panose="02020603050405020304" pitchFamily="18" charset="0"/>
                <a:ea typeface="Times New Roman" panose="02020603050405020304" pitchFamily="18" charset="0"/>
              </a:rPr>
              <a:t>[33]K. Lo, M. Stephenson, and C. Lockwood, “Adoption of robotic stroke rehabilitation into clinical settings: a qualitative descriptive analysis,” International journal of evidence-based healthcare, vol. 18, no. 4, pp. 376–390, 2020</a:t>
            </a:r>
            <a:endParaRPr lang="en-US" sz="1400" kern="50">
              <a:solidFill>
                <a:srgbClr val="000000"/>
              </a:solidFill>
              <a:latin typeface="Times New Roman" panose="02020603050405020304" pitchFamily="18" charset="0"/>
              <a:ea typeface="Times New Roman" panose="02020603050405020304" pitchFamily="18" charset="0"/>
            </a:endParaRPr>
          </a:p>
          <a:p>
            <a:r>
              <a:rPr lang="en-US" sz="1400" kern="50">
                <a:solidFill>
                  <a:srgbClr val="000000"/>
                </a:solidFill>
                <a:effectLst/>
                <a:latin typeface="Times New Roman" panose="02020603050405020304" pitchFamily="18" charset="0"/>
                <a:ea typeface="Times New Roman" panose="02020603050405020304" pitchFamily="18" charset="0"/>
              </a:rPr>
              <a:t>[34]</a:t>
            </a:r>
            <a:r>
              <a:rPr lang="en-US" sz="1400" kern="50" err="1">
                <a:solidFill>
                  <a:srgbClr val="000000"/>
                </a:solidFill>
                <a:effectLst/>
                <a:latin typeface="Times New Roman" panose="02020603050405020304" pitchFamily="18" charset="0"/>
                <a:ea typeface="Times New Roman" panose="02020603050405020304" pitchFamily="18" charset="0"/>
              </a:rPr>
              <a:t>Ozhan</a:t>
            </a:r>
            <a:r>
              <a:rPr lang="en-US" sz="1400" kern="50">
                <a:solidFill>
                  <a:srgbClr val="000000"/>
                </a:solidFill>
                <a:effectLst/>
                <a:latin typeface="Times New Roman" panose="02020603050405020304" pitchFamily="18" charset="0"/>
                <a:ea typeface="Times New Roman" panose="02020603050405020304" pitchFamily="18" charset="0"/>
              </a:rPr>
              <a:t> </a:t>
            </a:r>
            <a:r>
              <a:rPr lang="en-US" sz="1400" kern="50" err="1">
                <a:solidFill>
                  <a:srgbClr val="000000"/>
                </a:solidFill>
                <a:effectLst/>
                <a:latin typeface="Times New Roman" panose="02020603050405020304" pitchFamily="18" charset="0"/>
                <a:ea typeface="Times New Roman" panose="02020603050405020304" pitchFamily="18" charset="0"/>
              </a:rPr>
              <a:t>Ozen</a:t>
            </a:r>
            <a:r>
              <a:rPr lang="en-US" sz="1400" kern="50">
                <a:solidFill>
                  <a:srgbClr val="000000"/>
                </a:solidFill>
                <a:effectLst/>
                <a:latin typeface="Times New Roman" panose="02020603050405020304" pitchFamily="18" charset="0"/>
                <a:ea typeface="Times New Roman" panose="02020603050405020304" pitchFamily="18" charset="0"/>
              </a:rPr>
              <a:t>, Karin A. </a:t>
            </a:r>
            <a:r>
              <a:rPr lang="en-US" sz="1400" kern="50" err="1">
                <a:solidFill>
                  <a:srgbClr val="000000"/>
                </a:solidFill>
                <a:effectLst/>
                <a:latin typeface="Times New Roman" panose="02020603050405020304" pitchFamily="18" charset="0"/>
                <a:ea typeface="Times New Roman" panose="02020603050405020304" pitchFamily="18" charset="0"/>
              </a:rPr>
              <a:t>Buetler</a:t>
            </a:r>
            <a:r>
              <a:rPr lang="en-US" sz="1400" kern="50">
                <a:solidFill>
                  <a:srgbClr val="000000"/>
                </a:solidFill>
                <a:effectLst/>
                <a:latin typeface="Times New Roman" panose="02020603050405020304" pitchFamily="18" charset="0"/>
                <a:ea typeface="Times New Roman" panose="02020603050405020304" pitchFamily="18" charset="0"/>
              </a:rPr>
              <a:t>, Laura </a:t>
            </a:r>
            <a:r>
              <a:rPr lang="en-US" sz="1400" kern="50" err="1">
                <a:solidFill>
                  <a:srgbClr val="000000"/>
                </a:solidFill>
                <a:effectLst/>
                <a:latin typeface="Times New Roman" panose="02020603050405020304" pitchFamily="18" charset="0"/>
                <a:ea typeface="Times New Roman" panose="02020603050405020304" pitchFamily="18" charset="0"/>
              </a:rPr>
              <a:t>Marchal</a:t>
            </a:r>
            <a:r>
              <a:rPr lang="en-US" sz="1400" kern="50">
                <a:solidFill>
                  <a:srgbClr val="000000"/>
                </a:solidFill>
                <a:effectLst/>
                <a:latin typeface="Times New Roman" panose="02020603050405020304" pitchFamily="18" charset="0"/>
                <a:ea typeface="Times New Roman" panose="02020603050405020304" pitchFamily="18" charset="0"/>
              </a:rPr>
              <a:t>-Crespo, and Laura </a:t>
            </a:r>
            <a:r>
              <a:rPr lang="en-US" sz="1400" kern="50" err="1">
                <a:solidFill>
                  <a:srgbClr val="000000"/>
                </a:solidFill>
                <a:effectLst/>
                <a:latin typeface="Times New Roman" panose="02020603050405020304" pitchFamily="18" charset="0"/>
                <a:ea typeface="Times New Roman" panose="02020603050405020304" pitchFamily="18" charset="0"/>
              </a:rPr>
              <a:t>Marchal</a:t>
            </a:r>
            <a:r>
              <a:rPr lang="en-US" sz="1400" kern="50">
                <a:solidFill>
                  <a:srgbClr val="000000"/>
                </a:solidFill>
                <a:effectLst/>
                <a:latin typeface="Times New Roman" panose="02020603050405020304" pitchFamily="18" charset="0"/>
                <a:ea typeface="Times New Roman" panose="02020603050405020304" pitchFamily="18" charset="0"/>
              </a:rPr>
              <a:t>-Crespo, “Promoting Motor Variability During Robotic Assistance Enhances Motor Learning of Dynamic Tasks,” Frontiers in neuroscience, vol. 14, 2021</a:t>
            </a:r>
          </a:p>
          <a:p>
            <a:r>
              <a:rPr lang="en-US" sz="1400" kern="50">
                <a:solidFill>
                  <a:srgbClr val="000000"/>
                </a:solidFill>
                <a:effectLst/>
                <a:latin typeface="Times New Roman" panose="02020603050405020304" pitchFamily="18" charset="0"/>
                <a:ea typeface="Times New Roman" panose="02020603050405020304" pitchFamily="18" charset="0"/>
              </a:rPr>
              <a:t>[35] Electrical Technology, “What is the Main Difference Between AC and DC Motor?,” ELECTRICAL TECHNOLOGY, Jun. 12, 2020. </a:t>
            </a:r>
          </a:p>
          <a:p>
            <a:r>
              <a:rPr lang="en-US" sz="1400" kern="50">
                <a:solidFill>
                  <a:srgbClr val="000000"/>
                </a:solidFill>
                <a:effectLst/>
                <a:latin typeface="Times New Roman" panose="02020603050405020304" pitchFamily="18" charset="0"/>
                <a:ea typeface="AR PL UMing HK"/>
                <a:cs typeface="Lohit Hindi"/>
              </a:rPr>
              <a:t>[36] J. </a:t>
            </a:r>
            <a:r>
              <a:rPr lang="en-US" sz="1400" kern="50" err="1">
                <a:solidFill>
                  <a:srgbClr val="000000"/>
                </a:solidFill>
                <a:effectLst/>
                <a:latin typeface="Times New Roman" panose="02020603050405020304" pitchFamily="18" charset="0"/>
                <a:ea typeface="AR PL UMing HK"/>
                <a:cs typeface="Lohit Hindi"/>
              </a:rPr>
              <a:t>García</a:t>
            </a:r>
            <a:r>
              <a:rPr lang="en-US" sz="1400" kern="50">
                <a:solidFill>
                  <a:srgbClr val="000000"/>
                </a:solidFill>
                <a:effectLst/>
                <a:latin typeface="Times New Roman" panose="02020603050405020304" pitchFamily="18" charset="0"/>
                <a:ea typeface="AR PL UMing HK"/>
                <a:cs typeface="Lohit Hindi"/>
              </a:rPr>
              <a:t>, Ed., Encyclopedia of electrical and electronic power engineering. Amsterdam, The Netherlands ; Elsevier, 2023.</a:t>
            </a:r>
          </a:p>
          <a:p>
            <a:r>
              <a:rPr lang="en-US" sz="1400" kern="50">
                <a:solidFill>
                  <a:srgbClr val="000000"/>
                </a:solidFill>
                <a:effectLst/>
                <a:latin typeface="Times New Roman" panose="02020603050405020304" pitchFamily="18" charset="0"/>
                <a:ea typeface="AR PL UMing HK"/>
                <a:cs typeface="Lohit Hindi"/>
              </a:rPr>
              <a:t>[37] </a:t>
            </a:r>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V. Manikandan, P. </a:t>
            </a:r>
            <a:r>
              <a:rPr lang="en-US" sz="1400" kern="5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Kiruthickroshan</a:t>
            </a:r>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 V. Kumar, and L. </a:t>
            </a:r>
            <a:r>
              <a:rPr lang="en-US" sz="1400" kern="5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Chandrasekeran</a:t>
            </a:r>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“Battery Management System with Charge Monitor and Fire Protection for Electrical Drive,” in </a:t>
            </a:r>
            <a:r>
              <a:rPr lang="en-US" sz="1400" i="1"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E3S Web of Conferences</a:t>
            </a:r>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2023, vol. 387. </a:t>
            </a:r>
            <a:r>
              <a:rPr lang="en-US" sz="1400" kern="5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doi</a:t>
            </a:r>
            <a:r>
              <a:rPr lang="en-US" sz="14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10.1051/e3sconf/202338701002.</a:t>
            </a:r>
            <a:endParaRPr lang="en-US" sz="1400" kern="50">
              <a:solidFill>
                <a:srgbClr val="000000"/>
              </a:solidFill>
              <a:effectLst/>
              <a:latin typeface="Times New Roman" panose="02020603050405020304" pitchFamily="18" charset="0"/>
              <a:ea typeface="AR PL UMing HK"/>
              <a:cs typeface="Lohit Hindi"/>
            </a:endParaRPr>
          </a:p>
          <a:p>
            <a:r>
              <a:rPr lang="en-US" sz="1400" kern="50">
                <a:solidFill>
                  <a:srgbClr val="000000"/>
                </a:solidFill>
                <a:effectLst/>
                <a:latin typeface="Times New Roman" panose="02020603050405020304" pitchFamily="18" charset="0"/>
                <a:ea typeface="AR PL UMing HK"/>
                <a:cs typeface="Lohit Hindi"/>
              </a:rPr>
              <a:t>[38]  A. S. Hollinger, D. R. </a:t>
            </a:r>
            <a:r>
              <a:rPr lang="en-US" sz="1400" kern="50" err="1">
                <a:solidFill>
                  <a:srgbClr val="000000"/>
                </a:solidFill>
                <a:effectLst/>
                <a:latin typeface="Times New Roman" panose="02020603050405020304" pitchFamily="18" charset="0"/>
                <a:ea typeface="AR PL UMing HK"/>
                <a:cs typeface="Lohit Hindi"/>
              </a:rPr>
              <a:t>McAnallen</a:t>
            </a:r>
            <a:r>
              <a:rPr lang="en-US" sz="1400" kern="50">
                <a:solidFill>
                  <a:srgbClr val="000000"/>
                </a:solidFill>
                <a:effectLst/>
                <a:latin typeface="Times New Roman" panose="02020603050405020304" pitchFamily="18" charset="0"/>
                <a:ea typeface="AR PL UMing HK"/>
                <a:cs typeface="Lohit Hindi"/>
              </a:rPr>
              <a:t>, M. T. Brockett, S. C. </a:t>
            </a:r>
            <a:r>
              <a:rPr lang="en-US" sz="1400" kern="50" err="1">
                <a:solidFill>
                  <a:srgbClr val="000000"/>
                </a:solidFill>
                <a:effectLst/>
                <a:latin typeface="Times New Roman" panose="02020603050405020304" pitchFamily="18" charset="0"/>
                <a:ea typeface="AR PL UMing HK"/>
                <a:cs typeface="Lohit Hindi"/>
              </a:rPr>
              <a:t>DeLaney</a:t>
            </a:r>
            <a:r>
              <a:rPr lang="en-US" sz="1400" kern="50">
                <a:solidFill>
                  <a:srgbClr val="000000"/>
                </a:solidFill>
                <a:effectLst/>
                <a:latin typeface="Times New Roman" panose="02020603050405020304" pitchFamily="18" charset="0"/>
                <a:ea typeface="AR PL UMing HK"/>
                <a:cs typeface="Lohit Hindi"/>
              </a:rPr>
              <a:t>, J. Ma, and C. D. </a:t>
            </a:r>
            <a:r>
              <a:rPr lang="en-US" sz="1400" kern="50" err="1">
                <a:solidFill>
                  <a:srgbClr val="000000"/>
                </a:solidFill>
                <a:effectLst/>
                <a:latin typeface="Times New Roman" panose="02020603050405020304" pitchFamily="18" charset="0"/>
                <a:ea typeface="AR PL UMing HK"/>
                <a:cs typeface="Lohit Hindi"/>
              </a:rPr>
              <a:t>Rahn</a:t>
            </a:r>
            <a:r>
              <a:rPr lang="en-US" sz="1400" kern="50">
                <a:solidFill>
                  <a:srgbClr val="000000"/>
                </a:solidFill>
                <a:effectLst/>
                <a:latin typeface="Times New Roman" panose="02020603050405020304" pitchFamily="18" charset="0"/>
                <a:ea typeface="AR PL UMing HK"/>
                <a:cs typeface="Lohit Hindi"/>
              </a:rPr>
              <a:t>, “Cylindrical lithium‐ion structural batteries for drones,” International journal of energy research, vol. 44, no. 1, pp. 560–566, 2020, </a:t>
            </a:r>
            <a:r>
              <a:rPr lang="en-US" sz="1400" kern="50" err="1">
                <a:solidFill>
                  <a:srgbClr val="000000"/>
                </a:solidFill>
                <a:effectLst/>
                <a:latin typeface="Times New Roman" panose="02020603050405020304" pitchFamily="18" charset="0"/>
                <a:ea typeface="AR PL UMing HK"/>
                <a:cs typeface="Lohit Hindi"/>
              </a:rPr>
              <a:t>doi</a:t>
            </a:r>
            <a:r>
              <a:rPr lang="en-US" sz="1400" kern="50">
                <a:solidFill>
                  <a:srgbClr val="000000"/>
                </a:solidFill>
                <a:effectLst/>
                <a:latin typeface="Times New Roman" panose="02020603050405020304" pitchFamily="18" charset="0"/>
                <a:ea typeface="AR PL UMing HK"/>
                <a:cs typeface="Lohit Hindi"/>
              </a:rPr>
              <a:t>: 10.1002/er.4937.</a:t>
            </a:r>
          </a:p>
          <a:p>
            <a:r>
              <a:rPr lang="en-US" sz="1400" kern="50">
                <a:solidFill>
                  <a:srgbClr val="000000"/>
                </a:solidFill>
                <a:effectLst/>
                <a:latin typeface="Times New Roman" panose="02020603050405020304" pitchFamily="18" charset="0"/>
                <a:ea typeface="AR PL UMing HK"/>
                <a:cs typeface="Lohit Hindi"/>
              </a:rPr>
              <a:t>[39]“Ekso GT</a:t>
            </a:r>
            <a:r>
              <a:rPr lang="en-US" sz="1400" kern="50" baseline="30000">
                <a:solidFill>
                  <a:srgbClr val="000000"/>
                </a:solidFill>
                <a:effectLst/>
                <a:latin typeface="Times New Roman" panose="02020603050405020304" pitchFamily="18" charset="0"/>
                <a:ea typeface="AR PL UMing HK"/>
                <a:cs typeface="Lohit Hindi"/>
              </a:rPr>
              <a:t>TM</a:t>
            </a:r>
            <a:r>
              <a:rPr lang="en-US" sz="1400" kern="50">
                <a:solidFill>
                  <a:srgbClr val="000000"/>
                </a:solidFill>
                <a:effectLst/>
                <a:latin typeface="Times New Roman" panose="02020603050405020304" pitchFamily="18" charset="0"/>
                <a:ea typeface="AR PL UMing HK"/>
                <a:cs typeface="Lohit Hindi"/>
              </a:rPr>
              <a:t> Robotic Exoskeleton Cleared by FDA for Use With Stroke and Spinal Cord Injury Patients,” </a:t>
            </a:r>
            <a:r>
              <a:rPr lang="en-US" sz="1400" i="1" kern="50">
                <a:solidFill>
                  <a:srgbClr val="000000"/>
                </a:solidFill>
                <a:effectLst/>
                <a:latin typeface="Times New Roman" panose="02020603050405020304" pitchFamily="18" charset="0"/>
                <a:ea typeface="AR PL UMing HK"/>
                <a:cs typeface="Lohit Hindi"/>
              </a:rPr>
              <a:t>Ekso Bionics Holdings, Inc.</a:t>
            </a:r>
            <a:r>
              <a:rPr lang="en-US" sz="1400" kern="50">
                <a:solidFill>
                  <a:srgbClr val="000000"/>
                </a:solidFill>
                <a:effectLst/>
                <a:latin typeface="Times New Roman" panose="02020603050405020304" pitchFamily="18" charset="0"/>
                <a:ea typeface="AR PL UMing HK"/>
                <a:cs typeface="Lohit Hindi"/>
              </a:rPr>
              <a:t>, Apr. 04, 2016</a:t>
            </a:r>
          </a:p>
          <a:p>
            <a:r>
              <a:rPr lang="en-US" sz="1400" kern="50">
                <a:solidFill>
                  <a:srgbClr val="000000"/>
                </a:solidFill>
                <a:effectLst/>
                <a:latin typeface="Times New Roman" panose="02020603050405020304" pitchFamily="18" charset="0"/>
                <a:ea typeface="AR PL UMing HK"/>
                <a:cs typeface="Lohit Hindi"/>
              </a:rPr>
              <a:t>[40]</a:t>
            </a:r>
            <a:r>
              <a:rPr lang="en-US" sz="1400" kern="50" err="1">
                <a:solidFill>
                  <a:srgbClr val="000000"/>
                </a:solidFill>
                <a:effectLst/>
                <a:latin typeface="Times New Roman" panose="02020603050405020304" pitchFamily="18" charset="0"/>
                <a:ea typeface="AR PL UMing HK"/>
                <a:cs typeface="Lohit Hindi"/>
              </a:rPr>
              <a:t>Kinova</a:t>
            </a:r>
            <a:r>
              <a:rPr lang="en-US" sz="1400" kern="50">
                <a:solidFill>
                  <a:srgbClr val="000000"/>
                </a:solidFill>
                <a:effectLst/>
                <a:latin typeface="Times New Roman" panose="02020603050405020304" pitchFamily="18" charset="0"/>
                <a:ea typeface="AR PL UMing HK"/>
                <a:cs typeface="Lohit Hindi"/>
              </a:rPr>
              <a:t>, “Robotic arm,” </a:t>
            </a:r>
            <a:r>
              <a:rPr lang="en-US" sz="1400" i="1" kern="50" err="1">
                <a:solidFill>
                  <a:srgbClr val="000000"/>
                </a:solidFill>
                <a:effectLst/>
                <a:latin typeface="Times New Roman" panose="02020603050405020304" pitchFamily="18" charset="0"/>
                <a:ea typeface="AR PL UMing HK"/>
                <a:cs typeface="Lohit Hindi"/>
              </a:rPr>
              <a:t>Kinova</a:t>
            </a:r>
            <a:r>
              <a:rPr lang="en-US" sz="1400" i="1" kern="50">
                <a:solidFill>
                  <a:srgbClr val="000000"/>
                </a:solidFill>
                <a:effectLst/>
                <a:latin typeface="Times New Roman" panose="02020603050405020304" pitchFamily="18" charset="0"/>
                <a:ea typeface="AR PL UMing HK"/>
                <a:cs typeface="Lohit Hindi"/>
              </a:rPr>
              <a:t> - Assistive Technologies</a:t>
            </a:r>
            <a:r>
              <a:rPr lang="en-US" sz="1400" kern="50">
                <a:solidFill>
                  <a:srgbClr val="000000"/>
                </a:solidFill>
                <a:effectLst/>
                <a:latin typeface="Times New Roman" panose="02020603050405020304" pitchFamily="18" charset="0"/>
                <a:ea typeface="AR PL UMing HK"/>
                <a:cs typeface="Lohit Hindi"/>
              </a:rPr>
              <a:t>. https://assistive.kinovarobotics.com/product/jaco-robotic-arm</a:t>
            </a:r>
            <a:endParaRPr lang="en-US" sz="1400">
              <a:solidFill>
                <a:srgbClr val="000000"/>
              </a:solidFill>
            </a:endParaRPr>
          </a:p>
        </p:txBody>
      </p:sp>
      <p:sp>
        <p:nvSpPr>
          <p:cNvPr id="3" name="Title 2">
            <a:extLst>
              <a:ext uri="{FF2B5EF4-FFF2-40B4-BE49-F238E27FC236}">
                <a16:creationId xmlns:a16="http://schemas.microsoft.com/office/drawing/2014/main" id="{42A9F0F9-E5FE-4A3B-77AC-25921C99806B}"/>
              </a:ext>
            </a:extLst>
          </p:cNvPr>
          <p:cNvSpPr>
            <a:spLocks noGrp="1"/>
          </p:cNvSpPr>
          <p:nvPr>
            <p:ph type="title"/>
          </p:nvPr>
        </p:nvSpPr>
        <p:spPr/>
        <p:txBody>
          <a:bodyPr>
            <a:normAutofit/>
          </a:bodyPr>
          <a:lstStyle/>
          <a:p>
            <a:r>
              <a:rPr lang="en-US"/>
              <a:t>Literature Review</a:t>
            </a:r>
          </a:p>
        </p:txBody>
      </p:sp>
    </p:spTree>
    <p:extLst>
      <p:ext uri="{BB962C8B-B14F-4D97-AF65-F5344CB8AC3E}">
        <p14:creationId xmlns:p14="http://schemas.microsoft.com/office/powerpoint/2010/main" val="308475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86D5E6-F510-8CD7-851F-57932C536CF5}"/>
              </a:ext>
            </a:extLst>
          </p:cNvPr>
          <p:cNvSpPr>
            <a:spLocks noGrp="1"/>
          </p:cNvSpPr>
          <p:nvPr>
            <p:ph type="title"/>
          </p:nvPr>
        </p:nvSpPr>
        <p:spPr>
          <a:xfrm>
            <a:off x="838200" y="365125"/>
            <a:ext cx="10515600" cy="979013"/>
          </a:xfrm>
        </p:spPr>
        <p:txBody>
          <a:bodyPr anchor="ctr">
            <a:normAutofit/>
          </a:bodyPr>
          <a:lstStyle/>
          <a:p>
            <a:r>
              <a:rPr lang="en-US"/>
              <a:t>Mathematical Modeling</a:t>
            </a:r>
          </a:p>
        </p:txBody>
      </p:sp>
      <p:pic>
        <p:nvPicPr>
          <p:cNvPr id="4" name="Content Placeholder 3">
            <a:extLst>
              <a:ext uri="{FF2B5EF4-FFF2-40B4-BE49-F238E27FC236}">
                <a16:creationId xmlns:a16="http://schemas.microsoft.com/office/drawing/2014/main" id="{5516548C-0BAB-CA39-5AC1-99AEE62179D7}"/>
              </a:ext>
            </a:extLst>
          </p:cNvPr>
          <p:cNvPicPr>
            <a:picLocks noGrp="1" noChangeAspect="1"/>
          </p:cNvPicPr>
          <p:nvPr>
            <p:ph sz="half" idx="1"/>
          </p:nvPr>
        </p:nvPicPr>
        <p:blipFill>
          <a:blip r:embed="rId2"/>
          <a:stretch>
            <a:fillRect/>
          </a:stretch>
        </p:blipFill>
        <p:spPr>
          <a:xfrm>
            <a:off x="838200" y="2499769"/>
            <a:ext cx="5181600" cy="2914650"/>
          </a:xfrm>
          <a:prstGeom prst="rect">
            <a:avLst/>
          </a:prstGeom>
          <a:noFill/>
        </p:spPr>
      </p:pic>
      <p:sp>
        <p:nvSpPr>
          <p:cNvPr id="13" name="Content Placeholder 3">
            <a:extLst>
              <a:ext uri="{FF2B5EF4-FFF2-40B4-BE49-F238E27FC236}">
                <a16:creationId xmlns:a16="http://schemas.microsoft.com/office/drawing/2014/main" id="{05E09918-7A48-F45F-9CC8-9B70CAD0D562}"/>
              </a:ext>
            </a:extLst>
          </p:cNvPr>
          <p:cNvSpPr>
            <a:spLocks noGrp="1"/>
          </p:cNvSpPr>
          <p:nvPr>
            <p:ph sz="half" idx="2"/>
          </p:nvPr>
        </p:nvSpPr>
        <p:spPr>
          <a:xfrm>
            <a:off x="6172200" y="1825624"/>
            <a:ext cx="5181600" cy="4262941"/>
          </a:xfrm>
        </p:spPr>
        <p:txBody>
          <a:bodyPr/>
          <a:lstStyle/>
          <a:p>
            <a:r>
              <a:rPr lang="en-US"/>
              <a:t>This matrix shows the orientation of each of the wheels and models the kinematics of the robot.</a:t>
            </a:r>
          </a:p>
          <a:p>
            <a:pPr marL="0" indent="0">
              <a:buNone/>
            </a:pPr>
            <a:endParaRPr lang="en-US"/>
          </a:p>
          <a:p>
            <a:r>
              <a:rPr lang="en-US"/>
              <a:t>By using this matrix, the team can control where the robot applies the force needed.</a:t>
            </a:r>
          </a:p>
        </p:txBody>
      </p:sp>
    </p:spTree>
    <p:extLst>
      <p:ext uri="{BB962C8B-B14F-4D97-AF65-F5344CB8AC3E}">
        <p14:creationId xmlns:p14="http://schemas.microsoft.com/office/powerpoint/2010/main" val="1460461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BF8DE-912D-2D3C-EA26-B79E41B97425}"/>
              </a:ext>
            </a:extLst>
          </p:cNvPr>
          <p:cNvSpPr>
            <a:spLocks noGrp="1"/>
          </p:cNvSpPr>
          <p:nvPr>
            <p:ph type="title"/>
          </p:nvPr>
        </p:nvSpPr>
        <p:spPr/>
        <p:txBody>
          <a:bodyPr/>
          <a:lstStyle/>
          <a:p>
            <a:r>
              <a:rPr lang="en-US"/>
              <a:t>Mathematical Modeling</a:t>
            </a:r>
          </a:p>
        </p:txBody>
      </p:sp>
      <p:sp>
        <p:nvSpPr>
          <p:cNvPr id="6" name="TextBox 5">
            <a:extLst>
              <a:ext uri="{FF2B5EF4-FFF2-40B4-BE49-F238E27FC236}">
                <a16:creationId xmlns:a16="http://schemas.microsoft.com/office/drawing/2014/main" id="{BA9903F8-154B-44AB-9A9E-903EE3F3B16C}"/>
              </a:ext>
            </a:extLst>
          </p:cNvPr>
          <p:cNvSpPr txBox="1"/>
          <p:nvPr/>
        </p:nvSpPr>
        <p:spPr>
          <a:xfrm>
            <a:off x="6096000" y="2254928"/>
            <a:ext cx="5712705" cy="3447098"/>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Bearing mounts are used to help prevent deflection of the motor shaft.</a:t>
            </a:r>
          </a:p>
          <a:p>
            <a:pPr marL="285750"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Using </a:t>
            </a:r>
            <a:r>
              <a:rPr lang="en-US" sz="2000" err="1">
                <a:latin typeface="Arial" panose="020B0604020202020204" pitchFamily="34" charset="0"/>
                <a:cs typeface="Arial" panose="020B0604020202020204" pitchFamily="34" charset="0"/>
              </a:rPr>
              <a:t>SimualtionXpress</a:t>
            </a:r>
            <a:r>
              <a:rPr lang="en-US" sz="2000">
                <a:latin typeface="Arial" panose="020B0604020202020204" pitchFamily="34" charset="0"/>
                <a:cs typeface="Arial" panose="020B0604020202020204" pitchFamily="34" charset="0"/>
              </a:rPr>
              <a:t>, without bearing supports and a force of 20lbf on the shafts the deflection is .0236mm with a </a:t>
            </a:r>
            <a:r>
              <a:rPr lang="en-US" sz="2000" err="1">
                <a:latin typeface="Arial" panose="020B0604020202020204" pitchFamily="34" charset="0"/>
                <a:cs typeface="Arial" panose="020B0604020202020204" pitchFamily="34" charset="0"/>
              </a:rPr>
              <a:t>FoS</a:t>
            </a:r>
            <a:r>
              <a:rPr lang="en-US" sz="2000">
                <a:latin typeface="Arial" panose="020B0604020202020204" pitchFamily="34" charset="0"/>
                <a:cs typeface="Arial" panose="020B0604020202020204" pitchFamily="34" charset="0"/>
              </a:rPr>
              <a:t> of .79</a:t>
            </a:r>
          </a:p>
          <a:p>
            <a:pPr marL="285750"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With the bearing mounts added and the same force applied to the shaft the deflection became .0148mm with a </a:t>
            </a:r>
            <a:r>
              <a:rPr lang="en-US" sz="2000" err="1">
                <a:latin typeface="Arial" panose="020B0604020202020204" pitchFamily="34" charset="0"/>
                <a:cs typeface="Arial" panose="020B0604020202020204" pitchFamily="34" charset="0"/>
              </a:rPr>
              <a:t>FoS</a:t>
            </a:r>
            <a:r>
              <a:rPr lang="en-US" sz="2000">
                <a:latin typeface="Arial" panose="020B0604020202020204" pitchFamily="34" charset="0"/>
                <a:cs typeface="Arial" panose="020B0604020202020204" pitchFamily="34" charset="0"/>
              </a:rPr>
              <a:t> of 1.4</a:t>
            </a:r>
          </a:p>
          <a:p>
            <a:endParaRPr lang="en-US"/>
          </a:p>
        </p:txBody>
      </p:sp>
      <p:pic>
        <p:nvPicPr>
          <p:cNvPr id="10" name="Content Placeholder 9">
            <a:extLst>
              <a:ext uri="{FF2B5EF4-FFF2-40B4-BE49-F238E27FC236}">
                <a16:creationId xmlns:a16="http://schemas.microsoft.com/office/drawing/2014/main" id="{E687D71B-FE14-4E24-8E4C-D6459DD29083}"/>
              </a:ext>
            </a:extLst>
          </p:cNvPr>
          <p:cNvPicPr>
            <a:picLocks noGrp="1" noChangeAspect="1"/>
          </p:cNvPicPr>
          <p:nvPr>
            <p:ph idx="1"/>
          </p:nvPr>
        </p:nvPicPr>
        <p:blipFill>
          <a:blip r:embed="rId2"/>
          <a:stretch>
            <a:fillRect/>
          </a:stretch>
        </p:blipFill>
        <p:spPr>
          <a:xfrm>
            <a:off x="0" y="1931243"/>
            <a:ext cx="6113566" cy="3786689"/>
          </a:xfrm>
        </p:spPr>
      </p:pic>
    </p:spTree>
    <p:extLst>
      <p:ext uri="{BB962C8B-B14F-4D97-AF65-F5344CB8AC3E}">
        <p14:creationId xmlns:p14="http://schemas.microsoft.com/office/powerpoint/2010/main" val="548706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2E5BF9F-AD0A-38E1-0C93-08438CCF417C}"/>
              </a:ext>
            </a:extLst>
          </p:cNvPr>
          <p:cNvPicPr>
            <a:picLocks noGrp="1" noChangeAspect="1"/>
          </p:cNvPicPr>
          <p:nvPr>
            <p:ph idx="1"/>
          </p:nvPr>
        </p:nvPicPr>
        <p:blipFill>
          <a:blip r:embed="rId2"/>
          <a:stretch>
            <a:fillRect/>
          </a:stretch>
        </p:blipFill>
        <p:spPr>
          <a:xfrm>
            <a:off x="760814" y="1775709"/>
            <a:ext cx="4439144" cy="1439175"/>
          </a:xfrm>
        </p:spPr>
      </p:pic>
      <p:sp>
        <p:nvSpPr>
          <p:cNvPr id="3" name="Title 2">
            <a:extLst>
              <a:ext uri="{FF2B5EF4-FFF2-40B4-BE49-F238E27FC236}">
                <a16:creationId xmlns:a16="http://schemas.microsoft.com/office/drawing/2014/main" id="{42A9F0F9-E5FE-4A3B-77AC-25921C99806B}"/>
              </a:ext>
            </a:extLst>
          </p:cNvPr>
          <p:cNvSpPr>
            <a:spLocks noGrp="1"/>
          </p:cNvSpPr>
          <p:nvPr>
            <p:ph type="title"/>
          </p:nvPr>
        </p:nvSpPr>
        <p:spPr/>
        <p:txBody>
          <a:bodyPr/>
          <a:lstStyle/>
          <a:p>
            <a:r>
              <a:rPr lang="en-US"/>
              <a:t>Mathematical Modeling</a:t>
            </a:r>
          </a:p>
        </p:txBody>
      </p:sp>
      <p:pic>
        <p:nvPicPr>
          <p:cNvPr id="7" name="Picture 6">
            <a:extLst>
              <a:ext uri="{FF2B5EF4-FFF2-40B4-BE49-F238E27FC236}">
                <a16:creationId xmlns:a16="http://schemas.microsoft.com/office/drawing/2014/main" id="{C8DC51AF-5DCE-8BDE-FC7C-C4FFF8995C59}"/>
              </a:ext>
            </a:extLst>
          </p:cNvPr>
          <p:cNvPicPr>
            <a:picLocks noChangeAspect="1"/>
          </p:cNvPicPr>
          <p:nvPr/>
        </p:nvPicPr>
        <p:blipFill>
          <a:blip r:embed="rId3"/>
          <a:stretch>
            <a:fillRect/>
          </a:stretch>
        </p:blipFill>
        <p:spPr>
          <a:xfrm>
            <a:off x="1023666" y="3643117"/>
            <a:ext cx="3913440" cy="1091644"/>
          </a:xfrm>
          <a:prstGeom prst="rect">
            <a:avLst/>
          </a:prstGeom>
        </p:spPr>
      </p:pic>
      <p:pic>
        <p:nvPicPr>
          <p:cNvPr id="9" name="Picture 8">
            <a:extLst>
              <a:ext uri="{FF2B5EF4-FFF2-40B4-BE49-F238E27FC236}">
                <a16:creationId xmlns:a16="http://schemas.microsoft.com/office/drawing/2014/main" id="{02142BB9-EDB7-1CDE-1D7F-3CE90EE96061}"/>
              </a:ext>
            </a:extLst>
          </p:cNvPr>
          <p:cNvPicPr>
            <a:picLocks noChangeAspect="1"/>
          </p:cNvPicPr>
          <p:nvPr/>
        </p:nvPicPr>
        <p:blipFill>
          <a:blip r:embed="rId4"/>
          <a:stretch>
            <a:fillRect/>
          </a:stretch>
        </p:blipFill>
        <p:spPr>
          <a:xfrm>
            <a:off x="202341" y="5050359"/>
            <a:ext cx="5893659" cy="979013"/>
          </a:xfrm>
          <a:prstGeom prst="rect">
            <a:avLst/>
          </a:prstGeom>
        </p:spPr>
      </p:pic>
      <p:sp>
        <p:nvSpPr>
          <p:cNvPr id="10" name="TextBox 9">
            <a:extLst>
              <a:ext uri="{FF2B5EF4-FFF2-40B4-BE49-F238E27FC236}">
                <a16:creationId xmlns:a16="http://schemas.microsoft.com/office/drawing/2014/main" id="{99499738-9541-E981-2602-49D6F91A3004}"/>
              </a:ext>
            </a:extLst>
          </p:cNvPr>
          <p:cNvSpPr txBox="1"/>
          <p:nvPr/>
        </p:nvSpPr>
        <p:spPr>
          <a:xfrm>
            <a:off x="6499123" y="1976284"/>
            <a:ext cx="4669211" cy="3416320"/>
          </a:xfrm>
          <a:prstGeom prst="rect">
            <a:avLst/>
          </a:prstGeom>
          <a:noFill/>
        </p:spPr>
        <p:txBody>
          <a:bodyPr wrap="square" rtlCol="0">
            <a:spAutoFit/>
          </a:bodyPr>
          <a:lstStyle/>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The goal of the team was to find the minimum amount of torque that each motor needs to reach the goal torque value.</a:t>
            </a:r>
          </a:p>
          <a:p>
            <a:pPr marL="285750" indent="-285750">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a:latin typeface="Arial" panose="020B0604020202020204" pitchFamily="34" charset="0"/>
                <a:cs typeface="Arial" panose="020B0604020202020204" pitchFamily="34" charset="0"/>
              </a:rPr>
              <a:t>It was found that each motor must be able to output .42 Nm of torque.</a:t>
            </a:r>
          </a:p>
          <a:p>
            <a:pPr marL="285750" indent="-285750">
              <a:buFont typeface="Arial" panose="020B0604020202020204" pitchFamily="34" charset="0"/>
              <a:buChar char="•"/>
            </a:pP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144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94BAB4-9FE1-E712-86FA-BD3ABB1EE224}"/>
              </a:ext>
            </a:extLst>
          </p:cNvPr>
          <p:cNvSpPr>
            <a:spLocks noGrp="1"/>
          </p:cNvSpPr>
          <p:nvPr>
            <p:ph type="title"/>
          </p:nvPr>
        </p:nvSpPr>
        <p:spPr>
          <a:xfrm>
            <a:off x="166019" y="2894012"/>
            <a:ext cx="3932237" cy="1069975"/>
          </a:xfrm>
        </p:spPr>
        <p:txBody>
          <a:bodyPr anchor="b">
            <a:normAutofit/>
          </a:bodyPr>
          <a:lstStyle/>
          <a:p>
            <a:r>
              <a:rPr lang="en-US"/>
              <a:t>Functional Decomposition</a:t>
            </a:r>
          </a:p>
        </p:txBody>
      </p:sp>
      <p:pic>
        <p:nvPicPr>
          <p:cNvPr id="3076" name="Picture 4" descr="A diagram of a machine&#10;&#10;Description automatically generated">
            <a:extLst>
              <a:ext uri="{FF2B5EF4-FFF2-40B4-BE49-F238E27FC236}">
                <a16:creationId xmlns:a16="http://schemas.microsoft.com/office/drawing/2014/main" id="{880414D3-CB98-006F-DBAA-3C0A4A66B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5084" y="0"/>
            <a:ext cx="64055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363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78DD3E-3DBF-0D12-54D3-5F9E175BEC57}"/>
              </a:ext>
            </a:extLst>
          </p:cNvPr>
          <p:cNvSpPr>
            <a:spLocks noGrp="1"/>
          </p:cNvSpPr>
          <p:nvPr>
            <p:ph idx="1"/>
          </p:nvPr>
        </p:nvSpPr>
        <p:spPr/>
        <p:txBody>
          <a:bodyPr vert="horz" lIns="91440" tIns="45720" rIns="91440" bIns="45720" rtlCol="0" anchor="t">
            <a:normAutofit/>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sp>
        <p:nvSpPr>
          <p:cNvPr id="3" name="Title 2">
            <a:extLst>
              <a:ext uri="{FF2B5EF4-FFF2-40B4-BE49-F238E27FC236}">
                <a16:creationId xmlns:a16="http://schemas.microsoft.com/office/drawing/2014/main" id="{441034DE-5032-7EB9-B0D5-5B2E4CB9C27D}"/>
              </a:ext>
            </a:extLst>
          </p:cNvPr>
          <p:cNvSpPr>
            <a:spLocks noGrp="1"/>
          </p:cNvSpPr>
          <p:nvPr>
            <p:ph type="title"/>
          </p:nvPr>
        </p:nvSpPr>
        <p:spPr/>
        <p:txBody>
          <a:bodyPr>
            <a:normAutofit/>
          </a:bodyPr>
          <a:lstStyle/>
          <a:p>
            <a:r>
              <a:rPr lang="en-US">
                <a:latin typeface="Arial"/>
                <a:cs typeface="Arial"/>
              </a:rPr>
              <a:t>Concept generation: Wheel Layout</a:t>
            </a:r>
            <a:endParaRPr lang="en-US"/>
          </a:p>
        </p:txBody>
      </p:sp>
      <p:pic>
        <p:nvPicPr>
          <p:cNvPr id="4" name="Picture 3" descr="A screenshot of a computer&#10;&#10;Description automatically generated">
            <a:extLst>
              <a:ext uri="{FF2B5EF4-FFF2-40B4-BE49-F238E27FC236}">
                <a16:creationId xmlns:a16="http://schemas.microsoft.com/office/drawing/2014/main" id="{CEC7554E-A443-07F3-CEAD-81B3C55EF118}"/>
              </a:ext>
            </a:extLst>
          </p:cNvPr>
          <p:cNvPicPr>
            <a:picLocks noChangeAspect="1"/>
          </p:cNvPicPr>
          <p:nvPr/>
        </p:nvPicPr>
        <p:blipFill rotWithShape="1">
          <a:blip r:embed="rId2"/>
          <a:srcRect l="29646" t="11628" r="52876" b="60797"/>
          <a:stretch/>
        </p:blipFill>
        <p:spPr>
          <a:xfrm>
            <a:off x="8404647" y="1712538"/>
            <a:ext cx="1962320" cy="2064711"/>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E99BB861-5D15-77F3-6147-24E89EC62349}"/>
              </a:ext>
            </a:extLst>
          </p:cNvPr>
          <p:cNvPicPr>
            <a:picLocks noChangeAspect="1"/>
          </p:cNvPicPr>
          <p:nvPr/>
        </p:nvPicPr>
        <p:blipFill rotWithShape="1">
          <a:blip r:embed="rId2"/>
          <a:srcRect l="32522" t="40199" r="53982" b="31229"/>
          <a:stretch/>
        </p:blipFill>
        <p:spPr>
          <a:xfrm>
            <a:off x="10358314" y="1626274"/>
            <a:ext cx="1827453" cy="2577253"/>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5EE1B40D-0FC1-BC4A-B4EE-F19435FCB53C}"/>
              </a:ext>
            </a:extLst>
          </p:cNvPr>
          <p:cNvPicPr>
            <a:picLocks noChangeAspect="1"/>
          </p:cNvPicPr>
          <p:nvPr/>
        </p:nvPicPr>
        <p:blipFill rotWithShape="1">
          <a:blip r:embed="rId2"/>
          <a:srcRect l="54204" t="39867" r="33075" b="35216"/>
          <a:stretch/>
        </p:blipFill>
        <p:spPr>
          <a:xfrm>
            <a:off x="6365735" y="3689743"/>
            <a:ext cx="1760021" cy="2307353"/>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7A9CF1CA-812E-FA71-33EE-22A0A340ED4F}"/>
              </a:ext>
            </a:extLst>
          </p:cNvPr>
          <p:cNvPicPr>
            <a:picLocks noChangeAspect="1"/>
          </p:cNvPicPr>
          <p:nvPr/>
        </p:nvPicPr>
        <p:blipFill rotWithShape="1">
          <a:blip r:embed="rId2"/>
          <a:srcRect l="33518" t="67110" r="55310" b="12957"/>
          <a:stretch/>
        </p:blipFill>
        <p:spPr>
          <a:xfrm>
            <a:off x="8172956" y="3993195"/>
            <a:ext cx="1780257" cy="2111571"/>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D3BAD732-D35E-15F6-71C4-FA3AA6F70728}"/>
              </a:ext>
            </a:extLst>
          </p:cNvPr>
          <p:cNvPicPr>
            <a:picLocks noChangeAspect="1"/>
          </p:cNvPicPr>
          <p:nvPr/>
        </p:nvPicPr>
        <p:blipFill rotWithShape="1">
          <a:blip r:embed="rId2"/>
          <a:srcRect l="54978" t="66611" r="28714" b="13123"/>
          <a:stretch/>
        </p:blipFill>
        <p:spPr>
          <a:xfrm>
            <a:off x="9996336" y="4200584"/>
            <a:ext cx="2201233" cy="1794651"/>
          </a:xfrm>
          <a:prstGeom prst="rect">
            <a:avLst/>
          </a:prstGeom>
        </p:spPr>
      </p:pic>
      <p:sp>
        <p:nvSpPr>
          <p:cNvPr id="10" name="TextBox 9">
            <a:extLst>
              <a:ext uri="{FF2B5EF4-FFF2-40B4-BE49-F238E27FC236}">
                <a16:creationId xmlns:a16="http://schemas.microsoft.com/office/drawing/2014/main" id="{896F0E11-DBAD-A514-7116-CC6305003EFA}"/>
              </a:ext>
            </a:extLst>
          </p:cNvPr>
          <p:cNvSpPr txBox="1"/>
          <p:nvPr/>
        </p:nvSpPr>
        <p:spPr>
          <a:xfrm>
            <a:off x="200587" y="1628297"/>
            <a:ext cx="55456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3 Omni-directional wheels</a:t>
            </a:r>
          </a:p>
          <a:p>
            <a:pPr marL="742950" lvl="1" indent="-285750">
              <a:buFont typeface="Arial"/>
              <a:buChar char="•"/>
            </a:pPr>
            <a:r>
              <a:rPr lang="en-US">
                <a:cs typeface="Calibri" panose="020F0502020204030204"/>
              </a:rPr>
              <a:t>Pros: Cheap, lots of </a:t>
            </a:r>
            <a:r>
              <a:rPr lang="en-US">
                <a:ea typeface="+mn-lt"/>
                <a:cs typeface="+mn-lt"/>
              </a:rPr>
              <a:t>maneuverability</a:t>
            </a:r>
          </a:p>
          <a:p>
            <a:pPr marL="742950" lvl="1" indent="-285750">
              <a:buFont typeface="Arial"/>
              <a:buChar char="•"/>
            </a:pPr>
            <a:r>
              <a:rPr lang="en-US">
                <a:ea typeface="+mn-lt"/>
                <a:cs typeface="+mn-lt"/>
              </a:rPr>
              <a:t>Cons: Difficult to program</a:t>
            </a:r>
          </a:p>
        </p:txBody>
      </p:sp>
      <p:sp>
        <p:nvSpPr>
          <p:cNvPr id="11" name="TextBox 10">
            <a:extLst>
              <a:ext uri="{FF2B5EF4-FFF2-40B4-BE49-F238E27FC236}">
                <a16:creationId xmlns:a16="http://schemas.microsoft.com/office/drawing/2014/main" id="{6BE615FC-30A7-A767-9370-E4176CD2D37A}"/>
              </a:ext>
            </a:extLst>
          </p:cNvPr>
          <p:cNvSpPr txBox="1"/>
          <p:nvPr/>
        </p:nvSpPr>
        <p:spPr>
          <a:xfrm>
            <a:off x="200587" y="2572224"/>
            <a:ext cx="554059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4 Omni-directional wheels at angles</a:t>
            </a:r>
          </a:p>
          <a:p>
            <a:pPr marL="742950" lvl="1" indent="-285750">
              <a:buFont typeface="Arial"/>
              <a:buChar char="•"/>
            </a:pPr>
            <a:r>
              <a:rPr lang="en-US">
                <a:cs typeface="Calibri" panose="020F0502020204030204"/>
              </a:rPr>
              <a:t>Pros: More powerful </a:t>
            </a:r>
          </a:p>
          <a:p>
            <a:pPr marL="742950" lvl="1" indent="-285750">
              <a:buFont typeface="Arial"/>
              <a:buChar char="•"/>
            </a:pPr>
            <a:r>
              <a:rPr lang="en-US">
                <a:cs typeface="Calibri" panose="020F0502020204030204"/>
              </a:rPr>
              <a:t>Cons: More expensive, even harder to program</a:t>
            </a:r>
          </a:p>
        </p:txBody>
      </p:sp>
      <p:sp>
        <p:nvSpPr>
          <p:cNvPr id="13" name="TextBox 12">
            <a:extLst>
              <a:ext uri="{FF2B5EF4-FFF2-40B4-BE49-F238E27FC236}">
                <a16:creationId xmlns:a16="http://schemas.microsoft.com/office/drawing/2014/main" id="{7D7E7C3E-B917-7061-946C-08809B04561F}"/>
              </a:ext>
            </a:extLst>
          </p:cNvPr>
          <p:cNvSpPr txBox="1"/>
          <p:nvPr/>
        </p:nvSpPr>
        <p:spPr>
          <a:xfrm>
            <a:off x="212386" y="3527977"/>
            <a:ext cx="548665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4 Omni-directional wheels on sides</a:t>
            </a:r>
            <a:endParaRPr lang="en-US"/>
          </a:p>
          <a:p>
            <a:pPr marL="742950" lvl="1" indent="-285750">
              <a:buFont typeface="Arial"/>
              <a:buChar char="•"/>
            </a:pPr>
            <a:r>
              <a:rPr lang="en-US">
                <a:cs typeface="Calibri"/>
              </a:rPr>
              <a:t>Pros: More powerful</a:t>
            </a:r>
          </a:p>
          <a:p>
            <a:pPr marL="742950" lvl="1" indent="-285750">
              <a:buFont typeface="Arial"/>
              <a:buChar char="•"/>
            </a:pPr>
            <a:r>
              <a:rPr lang="en-US">
                <a:cs typeface="Calibri"/>
              </a:rPr>
              <a:t>Cons: More expansive, Can't move horizontally</a:t>
            </a:r>
          </a:p>
        </p:txBody>
      </p:sp>
      <p:sp>
        <p:nvSpPr>
          <p:cNvPr id="14" name="TextBox 13">
            <a:extLst>
              <a:ext uri="{FF2B5EF4-FFF2-40B4-BE49-F238E27FC236}">
                <a16:creationId xmlns:a16="http://schemas.microsoft.com/office/drawing/2014/main" id="{C1126908-360F-498B-450F-B0C9DB518CDD}"/>
              </a:ext>
            </a:extLst>
          </p:cNvPr>
          <p:cNvSpPr txBox="1"/>
          <p:nvPr/>
        </p:nvSpPr>
        <p:spPr>
          <a:xfrm>
            <a:off x="200586" y="4514045"/>
            <a:ext cx="55928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err="1">
                <a:cs typeface="Calibri" panose="020F0502020204030204"/>
              </a:rPr>
              <a:t>Mecanum</a:t>
            </a:r>
            <a:r>
              <a:rPr lang="en-US">
                <a:cs typeface="Calibri" panose="020F0502020204030204"/>
              </a:rPr>
              <a:t> Wheels</a:t>
            </a:r>
          </a:p>
          <a:p>
            <a:pPr marL="742950" lvl="1" indent="-285750">
              <a:buFont typeface="Arial"/>
              <a:buChar char="•"/>
            </a:pPr>
            <a:r>
              <a:rPr lang="en-US">
                <a:cs typeface="Calibri" panose="020F0502020204030204"/>
              </a:rPr>
              <a:t>Pros: Great control, easy to program</a:t>
            </a:r>
          </a:p>
          <a:p>
            <a:pPr marL="742950" lvl="1" indent="-285750">
              <a:buFont typeface="Arial"/>
              <a:buChar char="•"/>
            </a:pPr>
            <a:r>
              <a:rPr lang="en-US">
                <a:cs typeface="Calibri" panose="020F0502020204030204"/>
              </a:rPr>
              <a:t>Cons: Wheels are expensive </a:t>
            </a:r>
          </a:p>
        </p:txBody>
      </p:sp>
      <p:sp>
        <p:nvSpPr>
          <p:cNvPr id="15" name="TextBox 14">
            <a:extLst>
              <a:ext uri="{FF2B5EF4-FFF2-40B4-BE49-F238E27FC236}">
                <a16:creationId xmlns:a16="http://schemas.microsoft.com/office/drawing/2014/main" id="{55458F16-06E5-9BF2-C380-79A0A5FD6D35}"/>
              </a:ext>
            </a:extLst>
          </p:cNvPr>
          <p:cNvSpPr txBox="1"/>
          <p:nvPr/>
        </p:nvSpPr>
        <p:spPr>
          <a:xfrm>
            <a:off x="203943" y="5476535"/>
            <a:ext cx="54394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2 Standard Wheels and 1 caster wheel</a:t>
            </a:r>
          </a:p>
          <a:p>
            <a:pPr marL="742950" lvl="1" indent="-285750">
              <a:buFont typeface="Arial"/>
              <a:buChar char="•"/>
            </a:pPr>
            <a:r>
              <a:rPr lang="en-US">
                <a:cs typeface="Calibri"/>
              </a:rPr>
              <a:t>Pros: Cheap and easy to make</a:t>
            </a:r>
          </a:p>
          <a:p>
            <a:pPr marL="742950" lvl="1" indent="-285750">
              <a:buFont typeface="Arial"/>
              <a:buChar char="•"/>
            </a:pPr>
            <a:r>
              <a:rPr lang="en-US">
                <a:cs typeface="Calibri"/>
              </a:rPr>
              <a:t>Cons: Very limited mobility</a:t>
            </a:r>
          </a:p>
        </p:txBody>
      </p:sp>
      <p:pic>
        <p:nvPicPr>
          <p:cNvPr id="12" name="Picture 11" descr="Omni-Directional Wheels - VEX Robotics">
            <a:extLst>
              <a:ext uri="{FF2B5EF4-FFF2-40B4-BE49-F238E27FC236}">
                <a16:creationId xmlns:a16="http://schemas.microsoft.com/office/drawing/2014/main" id="{2DBCF332-FC74-FF8B-6A29-C06614055ADC}"/>
              </a:ext>
            </a:extLst>
          </p:cNvPr>
          <p:cNvPicPr>
            <a:picLocks noChangeAspect="1"/>
          </p:cNvPicPr>
          <p:nvPr/>
        </p:nvPicPr>
        <p:blipFill>
          <a:blip r:embed="rId3"/>
          <a:stretch>
            <a:fillRect/>
          </a:stretch>
        </p:blipFill>
        <p:spPr>
          <a:xfrm>
            <a:off x="6047118" y="1539816"/>
            <a:ext cx="2326256" cy="2239992"/>
          </a:xfrm>
          <a:prstGeom prst="rect">
            <a:avLst/>
          </a:prstGeom>
        </p:spPr>
      </p:pic>
    </p:spTree>
    <p:extLst>
      <p:ext uri="{BB962C8B-B14F-4D97-AF65-F5344CB8AC3E}">
        <p14:creationId xmlns:p14="http://schemas.microsoft.com/office/powerpoint/2010/main" val="4117947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1071C0-0CF1-B577-3900-94F40F27788B}"/>
              </a:ext>
            </a:extLst>
          </p:cNvPr>
          <p:cNvSpPr>
            <a:spLocks noGrp="1"/>
          </p:cNvSpPr>
          <p:nvPr>
            <p:ph type="title"/>
          </p:nvPr>
        </p:nvSpPr>
        <p:spPr>
          <a:xfrm>
            <a:off x="838200" y="365125"/>
            <a:ext cx="10515600" cy="979013"/>
          </a:xfrm>
        </p:spPr>
        <p:txBody>
          <a:bodyPr anchor="ctr">
            <a:normAutofit/>
          </a:bodyPr>
          <a:lstStyle/>
          <a:p>
            <a:r>
              <a:rPr lang="en-US" sz="3400"/>
              <a:t>Concept generations: Hand attachment system</a:t>
            </a:r>
          </a:p>
        </p:txBody>
      </p:sp>
      <p:sp>
        <p:nvSpPr>
          <p:cNvPr id="20" name="Content Placeholder 2">
            <a:extLst>
              <a:ext uri="{FF2B5EF4-FFF2-40B4-BE49-F238E27FC236}">
                <a16:creationId xmlns:a16="http://schemas.microsoft.com/office/drawing/2014/main" id="{41ED7131-46A6-2936-F320-090C5CAFF76D}"/>
              </a:ext>
            </a:extLst>
          </p:cNvPr>
          <p:cNvSpPr>
            <a:spLocks noGrp="1"/>
          </p:cNvSpPr>
          <p:nvPr>
            <p:ph sz="half" idx="1"/>
          </p:nvPr>
        </p:nvSpPr>
        <p:spPr>
          <a:xfrm>
            <a:off x="838200" y="1825624"/>
            <a:ext cx="5181600" cy="4262941"/>
          </a:xfrm>
        </p:spPr>
        <p:txBody>
          <a:bodyPr>
            <a:normAutofit fontScale="62500" lnSpcReduction="20000"/>
          </a:bodyPr>
          <a:lstStyle/>
          <a:p>
            <a:pPr>
              <a:buFont typeface="Arial" panose="020B0604020202020204" pitchFamily="34" charset="0"/>
              <a:buChar char="•"/>
            </a:pPr>
            <a:r>
              <a:rPr lang="en-US"/>
              <a:t>Velcro strap concept:</a:t>
            </a:r>
          </a:p>
          <a:p>
            <a:pPr marL="742950" lvl="1" indent="-285750">
              <a:buFont typeface="Arial" panose="020B0604020202020204" pitchFamily="34" charset="0"/>
              <a:buChar char="•"/>
            </a:pPr>
            <a:r>
              <a:rPr lang="en-US"/>
              <a:t>Pros: Cheap and easy to use.</a:t>
            </a:r>
          </a:p>
          <a:p>
            <a:pPr marL="742950" lvl="1" indent="-285750">
              <a:buFont typeface="Arial" panose="020B0604020202020204" pitchFamily="34" charset="0"/>
              <a:buChar char="•"/>
            </a:pPr>
            <a:r>
              <a:rPr lang="en-US"/>
              <a:t>Cons: May require two hands; potential irritation for some users.</a:t>
            </a:r>
          </a:p>
          <a:p>
            <a:pPr>
              <a:buFont typeface="Arial" panose="020B0604020202020204" pitchFamily="34" charset="0"/>
              <a:buChar char="•"/>
            </a:pPr>
            <a:r>
              <a:rPr lang="en-US"/>
              <a:t>Friction fit model:</a:t>
            </a:r>
          </a:p>
          <a:p>
            <a:pPr marL="742950" lvl="1" indent="-285750">
              <a:buFont typeface="Arial" panose="020B0604020202020204" pitchFamily="34" charset="0"/>
              <a:buChar char="•"/>
            </a:pPr>
            <a:r>
              <a:rPr lang="en-US"/>
              <a:t>Pros: Super easy to use; soft material.</a:t>
            </a:r>
          </a:p>
          <a:p>
            <a:pPr marL="742950" lvl="1" indent="-285750">
              <a:buFont typeface="Arial" panose="020B0604020202020204" pitchFamily="34" charset="0"/>
              <a:buChar char="•"/>
            </a:pPr>
            <a:r>
              <a:rPr lang="en-US"/>
              <a:t>Cons: Not a snug fit.</a:t>
            </a:r>
          </a:p>
          <a:p>
            <a:pPr>
              <a:buFont typeface="Arial" panose="020B0604020202020204" pitchFamily="34" charset="0"/>
              <a:buChar char="•"/>
            </a:pPr>
            <a:r>
              <a:rPr lang="en-US"/>
              <a:t>Air compression fit:</a:t>
            </a:r>
          </a:p>
          <a:p>
            <a:pPr marL="742950" lvl="1" indent="-285750">
              <a:buFont typeface="Arial" panose="020B0604020202020204" pitchFamily="34" charset="0"/>
              <a:buChar char="•"/>
            </a:pPr>
            <a:r>
              <a:rPr lang="en-US"/>
              <a:t>Pros: Best fitting option.</a:t>
            </a:r>
          </a:p>
          <a:p>
            <a:pPr marL="742950" lvl="1" indent="-285750">
              <a:buFont typeface="Arial" panose="020B0604020202020204" pitchFamily="34" charset="0"/>
              <a:buChar char="•"/>
            </a:pPr>
            <a:r>
              <a:rPr lang="en-US"/>
              <a:t>Cons: Potential structural issues.</a:t>
            </a:r>
          </a:p>
          <a:p>
            <a:pPr>
              <a:buFont typeface="Arial" panose="020B0604020202020204" pitchFamily="34" charset="0"/>
              <a:buChar char="•"/>
            </a:pPr>
            <a:r>
              <a:rPr lang="en-US"/>
              <a:t>Robotic claws:</a:t>
            </a:r>
          </a:p>
          <a:p>
            <a:pPr marL="742950" lvl="1" indent="-285750">
              <a:buFont typeface="Arial" panose="020B0604020202020204" pitchFamily="34" charset="0"/>
              <a:buChar char="•"/>
            </a:pPr>
            <a:r>
              <a:rPr lang="en-US"/>
              <a:t>Pros: Automatic fitting.</a:t>
            </a:r>
          </a:p>
          <a:p>
            <a:pPr marL="742950" lvl="1" indent="-285750">
              <a:buFont typeface="Arial" panose="020B0604020202020204" pitchFamily="34" charset="0"/>
              <a:buChar char="•"/>
            </a:pPr>
            <a:r>
              <a:rPr lang="en-US"/>
              <a:t>Cons: Safety concern if motors break.</a:t>
            </a:r>
          </a:p>
          <a:p>
            <a:pPr>
              <a:buFont typeface="Arial" panose="020B0604020202020204" pitchFamily="34" charset="0"/>
              <a:buChar char="•"/>
            </a:pPr>
            <a:r>
              <a:rPr lang="en-US"/>
              <a:t>Clamp idea:</a:t>
            </a:r>
          </a:p>
          <a:p>
            <a:pPr marL="742950" lvl="1" indent="-285750">
              <a:buFont typeface="Arial" panose="020B0604020202020204" pitchFamily="34" charset="0"/>
              <a:buChar char="•"/>
            </a:pPr>
            <a:r>
              <a:rPr lang="en-US"/>
              <a:t>Pros: Cost-effective and simple.</a:t>
            </a:r>
          </a:p>
          <a:p>
            <a:pPr marL="742950" lvl="1" indent="-285750">
              <a:buFont typeface="Arial" panose="020B0604020202020204" pitchFamily="34" charset="0"/>
              <a:buChar char="•"/>
            </a:pPr>
            <a:r>
              <a:rPr lang="en-US"/>
              <a:t>Cons: Not a snug fit.</a:t>
            </a:r>
          </a:p>
          <a:p>
            <a:endParaRPr lang="en-US"/>
          </a:p>
        </p:txBody>
      </p:sp>
      <p:pic>
        <p:nvPicPr>
          <p:cNvPr id="7" name="Content Placeholder 6" descr="A drawing of an object and an object&#10;&#10;Description automatically generated with medium confidence">
            <a:extLst>
              <a:ext uri="{FF2B5EF4-FFF2-40B4-BE49-F238E27FC236}">
                <a16:creationId xmlns:a16="http://schemas.microsoft.com/office/drawing/2014/main" id="{AB448F21-646B-166D-7297-2F0C7D9D5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2656" y="4152543"/>
            <a:ext cx="1301157" cy="1219075"/>
          </a:xfrm>
          <a:prstGeom prst="rect">
            <a:avLst/>
          </a:prstGeom>
        </p:spPr>
      </p:pic>
      <p:pic>
        <p:nvPicPr>
          <p:cNvPr id="9" name="Picture 8" descr="A drawing on a piece of paper&#10;&#10;Description automatically generated">
            <a:extLst>
              <a:ext uri="{FF2B5EF4-FFF2-40B4-BE49-F238E27FC236}">
                <a16:creationId xmlns:a16="http://schemas.microsoft.com/office/drawing/2014/main" id="{47358090-3DAD-28D9-C7D9-1C36FC367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0025" y="2448099"/>
            <a:ext cx="1813241" cy="1222779"/>
          </a:xfrm>
          <a:prstGeom prst="rect">
            <a:avLst/>
          </a:prstGeom>
        </p:spPr>
      </p:pic>
      <p:pic>
        <p:nvPicPr>
          <p:cNvPr id="11" name="Picture 10" descr="A drawing of a robot arm&#10;&#10;Description automatically generated">
            <a:extLst>
              <a:ext uri="{FF2B5EF4-FFF2-40B4-BE49-F238E27FC236}">
                <a16:creationId xmlns:a16="http://schemas.microsoft.com/office/drawing/2014/main" id="{B42FC610-9642-F357-8628-FFBBFB649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4035" y="3957094"/>
            <a:ext cx="1504028" cy="1355597"/>
          </a:xfrm>
          <a:prstGeom prst="rect">
            <a:avLst/>
          </a:prstGeom>
        </p:spPr>
      </p:pic>
      <p:pic>
        <p:nvPicPr>
          <p:cNvPr id="13" name="Picture 12" descr="A drawing of a cup&#10;&#10;Description automatically generated">
            <a:extLst>
              <a:ext uri="{FF2B5EF4-FFF2-40B4-BE49-F238E27FC236}">
                <a16:creationId xmlns:a16="http://schemas.microsoft.com/office/drawing/2014/main" id="{7C08F76B-C93C-96EC-681E-8C410A90C6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476161"/>
            <a:ext cx="1724525" cy="1271494"/>
          </a:xfrm>
          <a:prstGeom prst="rect">
            <a:avLst/>
          </a:prstGeom>
        </p:spPr>
      </p:pic>
      <p:pic>
        <p:nvPicPr>
          <p:cNvPr id="15" name="Picture 14" descr="A drawing of a bag&#10;&#10;Description automatically generated">
            <a:extLst>
              <a:ext uri="{FF2B5EF4-FFF2-40B4-BE49-F238E27FC236}">
                <a16:creationId xmlns:a16="http://schemas.microsoft.com/office/drawing/2014/main" id="{EAE48710-65A8-E59A-91DD-99A8D44AD2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8966" y="2476161"/>
            <a:ext cx="1498173" cy="1219075"/>
          </a:xfrm>
          <a:prstGeom prst="rect">
            <a:avLst/>
          </a:prstGeom>
        </p:spPr>
      </p:pic>
    </p:spTree>
    <p:extLst>
      <p:ext uri="{BB962C8B-B14F-4D97-AF65-F5344CB8AC3E}">
        <p14:creationId xmlns:p14="http://schemas.microsoft.com/office/powerpoint/2010/main" val="1110834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rawing of a rectangular object&#10;&#10;Description automatically generated">
            <a:extLst>
              <a:ext uri="{FF2B5EF4-FFF2-40B4-BE49-F238E27FC236}">
                <a16:creationId xmlns:a16="http://schemas.microsoft.com/office/drawing/2014/main" id="{7A42A8C3-EF23-251E-089E-AC8821DEC606}"/>
              </a:ext>
            </a:extLst>
          </p:cNvPr>
          <p:cNvPicPr>
            <a:picLocks noGrp="1" noChangeAspect="1"/>
          </p:cNvPicPr>
          <p:nvPr>
            <p:ph idx="1"/>
          </p:nvPr>
        </p:nvPicPr>
        <p:blipFill>
          <a:blip r:embed="rId2"/>
          <a:stretch>
            <a:fillRect/>
          </a:stretch>
        </p:blipFill>
        <p:spPr>
          <a:xfrm>
            <a:off x="4424548" y="1870363"/>
            <a:ext cx="2497778" cy="1939638"/>
          </a:xfrm>
        </p:spPr>
      </p:pic>
      <p:sp>
        <p:nvSpPr>
          <p:cNvPr id="3" name="Title 2">
            <a:extLst>
              <a:ext uri="{FF2B5EF4-FFF2-40B4-BE49-F238E27FC236}">
                <a16:creationId xmlns:a16="http://schemas.microsoft.com/office/drawing/2014/main" id="{441034DE-5032-7EB9-B0D5-5B2E4CB9C27D}"/>
              </a:ext>
            </a:extLst>
          </p:cNvPr>
          <p:cNvSpPr>
            <a:spLocks noGrp="1"/>
          </p:cNvSpPr>
          <p:nvPr>
            <p:ph type="title"/>
          </p:nvPr>
        </p:nvSpPr>
        <p:spPr/>
        <p:txBody>
          <a:bodyPr>
            <a:normAutofit fontScale="90000"/>
          </a:bodyPr>
          <a:lstStyle/>
          <a:p>
            <a:r>
              <a:rPr lang="en-US">
                <a:latin typeface="Arial"/>
                <a:cs typeface="Arial"/>
              </a:rPr>
              <a:t>Concept generation: Chassis Design</a:t>
            </a:r>
            <a:endParaRPr lang="en-US"/>
          </a:p>
        </p:txBody>
      </p:sp>
      <p:sp>
        <p:nvSpPr>
          <p:cNvPr id="5" name="TextBox 4">
            <a:extLst>
              <a:ext uri="{FF2B5EF4-FFF2-40B4-BE49-F238E27FC236}">
                <a16:creationId xmlns:a16="http://schemas.microsoft.com/office/drawing/2014/main" id="{436CD9E9-2068-DD32-4BA5-96EB3B33EF80}"/>
              </a:ext>
            </a:extLst>
          </p:cNvPr>
          <p:cNvSpPr txBox="1"/>
          <p:nvPr/>
        </p:nvSpPr>
        <p:spPr>
          <a:xfrm>
            <a:off x="152399" y="1717964"/>
            <a:ext cx="4516581"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Calibri"/>
                <a:cs typeface="Calibri"/>
              </a:rPr>
              <a:t>Square Base</a:t>
            </a:r>
          </a:p>
          <a:p>
            <a:pPr marL="285750" indent="-285750">
              <a:buFont typeface="Arial"/>
              <a:buChar char="•"/>
            </a:pPr>
            <a:r>
              <a:rPr lang="en-US" sz="1600">
                <a:ea typeface="Calibri"/>
                <a:cs typeface="Calibri"/>
              </a:rPr>
              <a:t>Pro: Be able to fit all components with ample space left over, screen could be placed on base</a:t>
            </a:r>
          </a:p>
          <a:p>
            <a:pPr marL="285750" indent="-285750">
              <a:buFont typeface="Arial"/>
              <a:buChar char="•"/>
            </a:pPr>
            <a:r>
              <a:rPr lang="en-US" sz="1600">
                <a:ea typeface="Calibri"/>
                <a:cs typeface="Calibri"/>
              </a:rPr>
              <a:t>Con: Could be too large on a desk</a:t>
            </a:r>
          </a:p>
          <a:p>
            <a:r>
              <a:rPr lang="en-US" sz="1600">
                <a:ea typeface="Calibri"/>
                <a:cs typeface="Calibri"/>
              </a:rPr>
              <a:t>Round Base </a:t>
            </a:r>
          </a:p>
          <a:p>
            <a:pPr marL="285750" indent="-285750">
              <a:buFont typeface="Arial"/>
              <a:buChar char="•"/>
            </a:pPr>
            <a:r>
              <a:rPr lang="en-US" sz="1600">
                <a:ea typeface="Calibri"/>
                <a:cs typeface="Calibri"/>
              </a:rPr>
              <a:t>Pro: Compatible with 3 omni wheels design</a:t>
            </a:r>
          </a:p>
          <a:p>
            <a:pPr marL="285750" indent="-285750">
              <a:buFont typeface="Arial"/>
              <a:buChar char="•"/>
            </a:pPr>
            <a:r>
              <a:rPr lang="en-US" sz="1600">
                <a:ea typeface="Calibri"/>
                <a:cs typeface="Calibri"/>
              </a:rPr>
              <a:t>Con: Could make it hard to fit all components inside</a:t>
            </a:r>
          </a:p>
          <a:p>
            <a:r>
              <a:rPr lang="en-US" sz="1600">
                <a:ea typeface="Calibri"/>
                <a:cs typeface="Calibri"/>
              </a:rPr>
              <a:t>Dome Base</a:t>
            </a:r>
          </a:p>
          <a:p>
            <a:pPr marL="285750" indent="-285750">
              <a:buFont typeface="Arial"/>
              <a:buChar char="•"/>
            </a:pPr>
            <a:r>
              <a:rPr lang="en-US" sz="1600">
                <a:ea typeface="Calibri"/>
                <a:cs typeface="Calibri"/>
              </a:rPr>
              <a:t>Pro: Most compatible with the robotic finger's</a:t>
            </a:r>
          </a:p>
          <a:p>
            <a:pPr marL="285750" indent="-285750">
              <a:buFont typeface="Arial"/>
              <a:buChar char="•"/>
            </a:pPr>
            <a:r>
              <a:rPr lang="en-US" sz="1600">
                <a:ea typeface="Calibri"/>
                <a:cs typeface="Calibri"/>
              </a:rPr>
              <a:t>Con: Would be very tall compared to other designs</a:t>
            </a:r>
          </a:p>
          <a:p>
            <a:r>
              <a:rPr lang="en-US" sz="1600">
                <a:ea typeface="Calibri"/>
                <a:cs typeface="Calibri"/>
              </a:rPr>
              <a:t>H  Base</a:t>
            </a:r>
          </a:p>
          <a:p>
            <a:pPr marL="285750" indent="-285750">
              <a:buFont typeface="Arial"/>
              <a:buChar char="•"/>
            </a:pPr>
            <a:r>
              <a:rPr lang="en-US" sz="1600">
                <a:ea typeface="Calibri"/>
                <a:cs typeface="Calibri"/>
              </a:rPr>
              <a:t>Pro: Less material used to create base</a:t>
            </a:r>
          </a:p>
          <a:p>
            <a:pPr marL="285750" indent="-285750">
              <a:buFont typeface="Arial"/>
              <a:buChar char="•"/>
            </a:pPr>
            <a:r>
              <a:rPr lang="en-US" sz="1600">
                <a:ea typeface="Calibri"/>
                <a:cs typeface="Calibri"/>
              </a:rPr>
              <a:t>Cons: Will most likely require 4 wheels which increases costs, fitting all internals could prove to be difficult</a:t>
            </a:r>
          </a:p>
          <a:p>
            <a:r>
              <a:rPr lang="en-US" sz="1600">
                <a:ea typeface="Calibri"/>
                <a:cs typeface="Calibri"/>
              </a:rPr>
              <a:t>Triangle Base</a:t>
            </a:r>
          </a:p>
          <a:p>
            <a:pPr marL="285750" indent="-285750">
              <a:buFont typeface="Arial"/>
              <a:buChar char="•"/>
            </a:pPr>
            <a:r>
              <a:rPr lang="en-US" sz="1600">
                <a:ea typeface="Calibri"/>
                <a:cs typeface="Calibri"/>
              </a:rPr>
              <a:t>Pro: Works for 3-wheel design decreasing costs</a:t>
            </a:r>
          </a:p>
          <a:p>
            <a:pPr marL="285750" indent="-285750">
              <a:buFont typeface="Arial"/>
              <a:buChar char="•"/>
            </a:pPr>
            <a:r>
              <a:rPr lang="en-US" sz="1600">
                <a:ea typeface="Calibri"/>
                <a:cs typeface="Calibri"/>
              </a:rPr>
              <a:t>Con: Minimal space for internals</a:t>
            </a:r>
          </a:p>
        </p:txBody>
      </p:sp>
      <p:pic>
        <p:nvPicPr>
          <p:cNvPr id="7" name="Picture 6" descr="A drawing of a cartoon character&#10;&#10;Description automatically generated">
            <a:extLst>
              <a:ext uri="{FF2B5EF4-FFF2-40B4-BE49-F238E27FC236}">
                <a16:creationId xmlns:a16="http://schemas.microsoft.com/office/drawing/2014/main" id="{945848C3-89B8-286B-14E5-7FF208E883A0}"/>
              </a:ext>
            </a:extLst>
          </p:cNvPr>
          <p:cNvPicPr>
            <a:picLocks noChangeAspect="1"/>
          </p:cNvPicPr>
          <p:nvPr/>
        </p:nvPicPr>
        <p:blipFill>
          <a:blip r:embed="rId3"/>
          <a:stretch>
            <a:fillRect/>
          </a:stretch>
        </p:blipFill>
        <p:spPr>
          <a:xfrm>
            <a:off x="6871855" y="2197988"/>
            <a:ext cx="2646219" cy="1616900"/>
          </a:xfrm>
          <a:prstGeom prst="rect">
            <a:avLst/>
          </a:prstGeom>
        </p:spPr>
      </p:pic>
      <p:pic>
        <p:nvPicPr>
          <p:cNvPr id="8" name="Picture 7" descr="A drawing of a structure&#10;&#10;Description automatically generated">
            <a:extLst>
              <a:ext uri="{FF2B5EF4-FFF2-40B4-BE49-F238E27FC236}">
                <a16:creationId xmlns:a16="http://schemas.microsoft.com/office/drawing/2014/main" id="{28B5C113-E021-3AFB-4067-B376BDECE285}"/>
              </a:ext>
            </a:extLst>
          </p:cNvPr>
          <p:cNvPicPr>
            <a:picLocks noChangeAspect="1"/>
          </p:cNvPicPr>
          <p:nvPr/>
        </p:nvPicPr>
        <p:blipFill>
          <a:blip r:embed="rId4"/>
          <a:stretch>
            <a:fillRect/>
          </a:stretch>
        </p:blipFill>
        <p:spPr>
          <a:xfrm>
            <a:off x="9521802" y="1607127"/>
            <a:ext cx="2569489" cy="2202873"/>
          </a:xfrm>
          <a:prstGeom prst="rect">
            <a:avLst/>
          </a:prstGeom>
        </p:spPr>
      </p:pic>
      <p:pic>
        <p:nvPicPr>
          <p:cNvPr id="9" name="Picture 8" descr="A drawing of a wooden object&#10;&#10;Description automatically generated">
            <a:extLst>
              <a:ext uri="{FF2B5EF4-FFF2-40B4-BE49-F238E27FC236}">
                <a16:creationId xmlns:a16="http://schemas.microsoft.com/office/drawing/2014/main" id="{CFE805BA-A803-1667-4D5F-F0A898D3E720}"/>
              </a:ext>
            </a:extLst>
          </p:cNvPr>
          <p:cNvPicPr>
            <a:picLocks noChangeAspect="1"/>
          </p:cNvPicPr>
          <p:nvPr/>
        </p:nvPicPr>
        <p:blipFill>
          <a:blip r:embed="rId5"/>
          <a:stretch>
            <a:fillRect/>
          </a:stretch>
        </p:blipFill>
        <p:spPr>
          <a:xfrm>
            <a:off x="5537551" y="3881490"/>
            <a:ext cx="2404817" cy="2355274"/>
          </a:xfrm>
          <a:prstGeom prst="rect">
            <a:avLst/>
          </a:prstGeom>
        </p:spPr>
      </p:pic>
      <p:pic>
        <p:nvPicPr>
          <p:cNvPr id="10" name="Picture 9" descr="A drawing of a triangle on a grid paper&#10;&#10;Description automatically generated">
            <a:extLst>
              <a:ext uri="{FF2B5EF4-FFF2-40B4-BE49-F238E27FC236}">
                <a16:creationId xmlns:a16="http://schemas.microsoft.com/office/drawing/2014/main" id="{B9B3D31B-B1BF-5EC0-4C7E-6BA89EE6C7D7}"/>
              </a:ext>
            </a:extLst>
          </p:cNvPr>
          <p:cNvPicPr>
            <a:picLocks noChangeAspect="1"/>
          </p:cNvPicPr>
          <p:nvPr/>
        </p:nvPicPr>
        <p:blipFill>
          <a:blip r:embed="rId6"/>
          <a:stretch>
            <a:fillRect/>
          </a:stretch>
        </p:blipFill>
        <p:spPr>
          <a:xfrm>
            <a:off x="8194964" y="3881490"/>
            <a:ext cx="2571524" cy="2438401"/>
          </a:xfrm>
          <a:prstGeom prst="rect">
            <a:avLst/>
          </a:prstGeom>
        </p:spPr>
      </p:pic>
    </p:spTree>
    <p:extLst>
      <p:ext uri="{BB962C8B-B14F-4D97-AF65-F5344CB8AC3E}">
        <p14:creationId xmlns:p14="http://schemas.microsoft.com/office/powerpoint/2010/main" val="4202461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rawing of a cart&#10;&#10;Description automatically generated">
            <a:extLst>
              <a:ext uri="{FF2B5EF4-FFF2-40B4-BE49-F238E27FC236}">
                <a16:creationId xmlns:a16="http://schemas.microsoft.com/office/drawing/2014/main" id="{0EE48C22-584A-F6FB-E913-9F423E79BDA9}"/>
              </a:ext>
            </a:extLst>
          </p:cNvPr>
          <p:cNvPicPr>
            <a:picLocks noChangeAspect="1"/>
          </p:cNvPicPr>
          <p:nvPr/>
        </p:nvPicPr>
        <p:blipFill>
          <a:blip r:embed="rId2"/>
          <a:stretch>
            <a:fillRect/>
          </a:stretch>
        </p:blipFill>
        <p:spPr>
          <a:xfrm>
            <a:off x="7910796" y="3993506"/>
            <a:ext cx="4176584" cy="2342138"/>
          </a:xfrm>
          <a:prstGeom prst="rect">
            <a:avLst/>
          </a:prstGeom>
        </p:spPr>
      </p:pic>
      <p:sp>
        <p:nvSpPr>
          <p:cNvPr id="2" name="Content Placeholder 1">
            <a:extLst>
              <a:ext uri="{FF2B5EF4-FFF2-40B4-BE49-F238E27FC236}">
                <a16:creationId xmlns:a16="http://schemas.microsoft.com/office/drawing/2014/main" id="{D878DD3E-3DBF-0D12-54D3-5F9E175BEC57}"/>
              </a:ext>
            </a:extLst>
          </p:cNvPr>
          <p:cNvSpPr>
            <a:spLocks noGrp="1"/>
          </p:cNvSpPr>
          <p:nvPr>
            <p:ph idx="1"/>
          </p:nvPr>
        </p:nvSpPr>
        <p:spPr/>
        <p:txBody>
          <a:bodyPr vert="horz" lIns="91440" tIns="45720" rIns="91440" bIns="45720" rtlCol="0" anchor="t">
            <a:normAutofit/>
          </a:bodyPr>
          <a:lstStyle/>
          <a:p>
            <a:pPr marL="0" indent="0">
              <a:buNone/>
            </a:pPr>
            <a:endParaRPr lang="en-US"/>
          </a:p>
          <a:p>
            <a:pPr marL="0" indent="0">
              <a:buNone/>
            </a:pPr>
            <a:endParaRPr lang="en-US"/>
          </a:p>
          <a:p>
            <a:pPr marL="0" indent="0">
              <a:buNone/>
            </a:pPr>
            <a:endParaRPr lang="en-US"/>
          </a:p>
          <a:p>
            <a:pPr marL="0" indent="0">
              <a:buNone/>
            </a:pPr>
            <a:endParaRPr lang="en-US"/>
          </a:p>
        </p:txBody>
      </p:sp>
      <p:sp>
        <p:nvSpPr>
          <p:cNvPr id="3" name="Title 2">
            <a:extLst>
              <a:ext uri="{FF2B5EF4-FFF2-40B4-BE49-F238E27FC236}">
                <a16:creationId xmlns:a16="http://schemas.microsoft.com/office/drawing/2014/main" id="{441034DE-5032-7EB9-B0D5-5B2E4CB9C27D}"/>
              </a:ext>
            </a:extLst>
          </p:cNvPr>
          <p:cNvSpPr>
            <a:spLocks noGrp="1"/>
          </p:cNvSpPr>
          <p:nvPr>
            <p:ph type="title"/>
          </p:nvPr>
        </p:nvSpPr>
        <p:spPr/>
        <p:txBody>
          <a:bodyPr>
            <a:normAutofit fontScale="90000"/>
          </a:bodyPr>
          <a:lstStyle/>
          <a:p>
            <a:r>
              <a:rPr lang="en-US"/>
              <a:t>Concept generation: Screen Placement</a:t>
            </a:r>
          </a:p>
        </p:txBody>
      </p:sp>
      <p:pic>
        <p:nvPicPr>
          <p:cNvPr id="4" name="Picture 3" descr="A drawing of a bench&#10;&#10;Description automatically generated">
            <a:extLst>
              <a:ext uri="{FF2B5EF4-FFF2-40B4-BE49-F238E27FC236}">
                <a16:creationId xmlns:a16="http://schemas.microsoft.com/office/drawing/2014/main" id="{4F23F311-DBD0-656C-0CAF-1B94CC323EC4}"/>
              </a:ext>
            </a:extLst>
          </p:cNvPr>
          <p:cNvPicPr>
            <a:picLocks noChangeAspect="1"/>
          </p:cNvPicPr>
          <p:nvPr/>
        </p:nvPicPr>
        <p:blipFill>
          <a:blip r:embed="rId3"/>
          <a:stretch>
            <a:fillRect/>
          </a:stretch>
        </p:blipFill>
        <p:spPr>
          <a:xfrm>
            <a:off x="4988216" y="4109045"/>
            <a:ext cx="2818441" cy="2054244"/>
          </a:xfrm>
          <a:prstGeom prst="rect">
            <a:avLst/>
          </a:prstGeom>
        </p:spPr>
      </p:pic>
      <p:pic>
        <p:nvPicPr>
          <p:cNvPr id="5" name="Picture 4" descr="A drawing of a rectangular box with a arrow pointing up&#10;&#10;Description automatically generated">
            <a:extLst>
              <a:ext uri="{FF2B5EF4-FFF2-40B4-BE49-F238E27FC236}">
                <a16:creationId xmlns:a16="http://schemas.microsoft.com/office/drawing/2014/main" id="{1C326E07-5ED1-DCDC-EFD1-4F8920710DBB}"/>
              </a:ext>
            </a:extLst>
          </p:cNvPr>
          <p:cNvPicPr>
            <a:picLocks noChangeAspect="1"/>
          </p:cNvPicPr>
          <p:nvPr/>
        </p:nvPicPr>
        <p:blipFill>
          <a:blip r:embed="rId4"/>
          <a:stretch>
            <a:fillRect/>
          </a:stretch>
        </p:blipFill>
        <p:spPr>
          <a:xfrm>
            <a:off x="4744267" y="1652276"/>
            <a:ext cx="2598846" cy="2360850"/>
          </a:xfrm>
          <a:prstGeom prst="rect">
            <a:avLst/>
          </a:prstGeom>
        </p:spPr>
      </p:pic>
      <p:pic>
        <p:nvPicPr>
          <p:cNvPr id="6" name="Picture 5" descr="A drawing of a cylinder&#10;&#10;Description automatically generated">
            <a:extLst>
              <a:ext uri="{FF2B5EF4-FFF2-40B4-BE49-F238E27FC236}">
                <a16:creationId xmlns:a16="http://schemas.microsoft.com/office/drawing/2014/main" id="{136998E8-6865-555F-E62F-437A31924894}"/>
              </a:ext>
            </a:extLst>
          </p:cNvPr>
          <p:cNvPicPr>
            <a:picLocks noChangeAspect="1"/>
          </p:cNvPicPr>
          <p:nvPr/>
        </p:nvPicPr>
        <p:blipFill>
          <a:blip r:embed="rId5"/>
          <a:stretch>
            <a:fillRect/>
          </a:stretch>
        </p:blipFill>
        <p:spPr>
          <a:xfrm>
            <a:off x="7283891" y="1653403"/>
            <a:ext cx="2325521" cy="2279689"/>
          </a:xfrm>
          <a:prstGeom prst="rect">
            <a:avLst/>
          </a:prstGeom>
        </p:spPr>
      </p:pic>
      <p:pic>
        <p:nvPicPr>
          <p:cNvPr id="7" name="Picture 6" descr="A screen shot of a screen&#10;&#10;Description automatically generated">
            <a:extLst>
              <a:ext uri="{FF2B5EF4-FFF2-40B4-BE49-F238E27FC236}">
                <a16:creationId xmlns:a16="http://schemas.microsoft.com/office/drawing/2014/main" id="{168B2347-5637-BEE9-2BC6-AAFFF40B9FCE}"/>
              </a:ext>
            </a:extLst>
          </p:cNvPr>
          <p:cNvPicPr>
            <a:picLocks noChangeAspect="1"/>
          </p:cNvPicPr>
          <p:nvPr/>
        </p:nvPicPr>
        <p:blipFill>
          <a:blip r:embed="rId6"/>
          <a:stretch>
            <a:fillRect/>
          </a:stretch>
        </p:blipFill>
        <p:spPr>
          <a:xfrm>
            <a:off x="9557492" y="1555335"/>
            <a:ext cx="2568073" cy="2347322"/>
          </a:xfrm>
          <a:prstGeom prst="rect">
            <a:avLst/>
          </a:prstGeom>
        </p:spPr>
      </p:pic>
      <p:sp>
        <p:nvSpPr>
          <p:cNvPr id="9" name="TextBox 8">
            <a:extLst>
              <a:ext uri="{FF2B5EF4-FFF2-40B4-BE49-F238E27FC236}">
                <a16:creationId xmlns:a16="http://schemas.microsoft.com/office/drawing/2014/main" id="{5F4A0B54-C5D7-96DC-EB93-ADE718EBD12E}"/>
              </a:ext>
            </a:extLst>
          </p:cNvPr>
          <p:cNvSpPr txBox="1"/>
          <p:nvPr/>
        </p:nvSpPr>
        <p:spPr>
          <a:xfrm>
            <a:off x="0" y="1505964"/>
            <a:ext cx="486958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400">
                <a:cs typeface="Calibri" panose="020F0502020204030204"/>
              </a:rPr>
              <a:t>Screen holder with sperate base on top</a:t>
            </a:r>
            <a:endParaRPr lang="en-US">
              <a:cs typeface="Calibri" panose="020F0502020204030204"/>
            </a:endParaRPr>
          </a:p>
          <a:p>
            <a:pPr marL="742950" lvl="1" indent="-285750">
              <a:buFont typeface="Courier New,monospace" panose="020B0604020202020204" pitchFamily="34" charset="0"/>
              <a:buChar char="o"/>
            </a:pPr>
            <a:r>
              <a:rPr lang="en-US" sz="1400">
                <a:cs typeface="Arial"/>
              </a:rPr>
              <a:t>Pro: Can adjust to clients view with less strain on eyes and neck</a:t>
            </a:r>
            <a:endParaRPr lang="en-US"/>
          </a:p>
          <a:p>
            <a:pPr marL="742950" lvl="1" indent="-285750">
              <a:buFont typeface="Courier New,monospace" panose="020B0604020202020204" pitchFamily="34" charset="0"/>
              <a:buChar char="o"/>
            </a:pPr>
            <a:r>
              <a:rPr lang="en-US" sz="1400">
                <a:cs typeface="Arial"/>
              </a:rPr>
              <a:t>Con: Easy to break and cost a little more</a:t>
            </a:r>
            <a:endParaRPr lang="en-US" sz="1400">
              <a:cs typeface="Calibri" panose="020F0502020204030204"/>
            </a:endParaRPr>
          </a:p>
          <a:p>
            <a:pPr marL="285750" indent="-285750">
              <a:buFont typeface="Arial" panose="020B0604020202020204" pitchFamily="34" charset="0"/>
              <a:buChar char="•"/>
            </a:pPr>
            <a:r>
              <a:rPr lang="en-US" sz="1400">
                <a:cs typeface="Calibri" panose="020F0502020204030204"/>
              </a:rPr>
              <a:t>Screen built on device</a:t>
            </a:r>
            <a:endParaRPr lang="en-US"/>
          </a:p>
          <a:p>
            <a:pPr marL="742950" lvl="1" indent="-285750">
              <a:buFont typeface="Courier New" panose="020B0604020202020204" pitchFamily="34" charset="0"/>
              <a:buChar char="o"/>
            </a:pPr>
            <a:r>
              <a:rPr lang="en-US" sz="1400">
                <a:cs typeface="Calibri" panose="020F0502020204030204"/>
              </a:rPr>
              <a:t>Pro: Fewer parts and cost</a:t>
            </a:r>
            <a:endParaRPr lang="en-US"/>
          </a:p>
          <a:p>
            <a:pPr marL="742950" lvl="1" indent="-285750">
              <a:buFont typeface="Courier New" panose="020B0604020202020204" pitchFamily="34" charset="0"/>
              <a:buChar char="o"/>
            </a:pPr>
            <a:r>
              <a:rPr lang="en-US" sz="1400">
                <a:cs typeface="Calibri" panose="020F0502020204030204"/>
              </a:rPr>
              <a:t>Con: It can be hidden by an arm and can cause strain to the client's eyes or neck. </a:t>
            </a:r>
            <a:endParaRPr lang="en-US"/>
          </a:p>
          <a:p>
            <a:pPr marL="285750" indent="-285750">
              <a:buFont typeface="Arial" panose="020B0604020202020204" pitchFamily="34" charset="0"/>
              <a:buChar char="•"/>
            </a:pPr>
            <a:r>
              <a:rPr lang="en-US" sz="1400">
                <a:cs typeface="Calibri" panose="020F0502020204030204"/>
              </a:rPr>
              <a:t>Screen built on top of device</a:t>
            </a:r>
            <a:endParaRPr lang="en-US"/>
          </a:p>
          <a:p>
            <a:pPr marL="742950" lvl="1" indent="-285750">
              <a:buFont typeface="Courier New,monospace" panose="020B0604020202020204" pitchFamily="34" charset="0"/>
              <a:buChar char="o"/>
            </a:pPr>
            <a:r>
              <a:rPr lang="en-US" sz="1400">
                <a:cs typeface="Arial"/>
              </a:rPr>
              <a:t>Pro: Fewer parts and cost</a:t>
            </a:r>
            <a:endParaRPr lang="en-US"/>
          </a:p>
          <a:p>
            <a:pPr marL="742950" lvl="1" indent="-285750">
              <a:buFont typeface="Courier New,monospace" panose="020B0604020202020204" pitchFamily="34" charset="0"/>
              <a:buChar char="o"/>
            </a:pPr>
            <a:r>
              <a:rPr lang="en-US" sz="1400">
                <a:cs typeface="Arial"/>
              </a:rPr>
              <a:t>Con: Can cause strain to client's eyes or neck. </a:t>
            </a:r>
            <a:endParaRPr lang="en-US" sz="1400">
              <a:cs typeface="Calibri" panose="020F0502020204030204"/>
            </a:endParaRPr>
          </a:p>
          <a:p>
            <a:pPr marL="285750" indent="-285750">
              <a:buFont typeface="Arial" panose="020B0604020202020204" pitchFamily="34" charset="0"/>
              <a:buChar char="•"/>
            </a:pPr>
            <a:r>
              <a:rPr lang="en-US" sz="1400">
                <a:cs typeface="Calibri" panose="020F0502020204030204"/>
              </a:rPr>
              <a:t>Screen holder with bracket</a:t>
            </a:r>
            <a:endParaRPr lang="en-US"/>
          </a:p>
          <a:p>
            <a:pPr marL="742950" lvl="1" indent="-285750">
              <a:buFont typeface="Courier New" panose="020B0604020202020204" pitchFamily="34" charset="0"/>
              <a:buChar char="o"/>
            </a:pPr>
            <a:r>
              <a:rPr lang="en-US" sz="1400">
                <a:cs typeface="Calibri" panose="020F0502020204030204"/>
              </a:rPr>
              <a:t>Pro: The angle bracket is more comfortable for the client. Can adjust for a moving device. Can switch from right-handed and left-handed clients </a:t>
            </a:r>
            <a:endParaRPr lang="en-US"/>
          </a:p>
          <a:p>
            <a:pPr marL="742950" lvl="1" indent="-285750">
              <a:buFont typeface="Courier New" panose="020B0604020202020204" pitchFamily="34" charset="0"/>
              <a:buChar char="o"/>
            </a:pPr>
            <a:r>
              <a:rPr lang="en-US" sz="1400">
                <a:cs typeface="Calibri" panose="020F0502020204030204"/>
              </a:rPr>
              <a:t>Con: Septable to breaking. More parts and cost</a:t>
            </a:r>
            <a:endParaRPr lang="en-US"/>
          </a:p>
          <a:p>
            <a:pPr marL="285750" indent="-285750">
              <a:buFont typeface="Arial" panose="020B0604020202020204" pitchFamily="34" charset="0"/>
              <a:buChar char="•"/>
            </a:pPr>
            <a:r>
              <a:rPr lang="en-US" sz="1400">
                <a:cs typeface="Calibri" panose="020F0502020204030204"/>
              </a:rPr>
              <a:t>Screen with side holder arm</a:t>
            </a:r>
            <a:endParaRPr lang="en-US"/>
          </a:p>
          <a:p>
            <a:pPr marL="742950" lvl="1" indent="-285750">
              <a:buFont typeface="Courier New" panose="020B0604020202020204" pitchFamily="34" charset="0"/>
              <a:buChar char="o"/>
            </a:pPr>
            <a:r>
              <a:rPr lang="en-US" sz="1400">
                <a:cs typeface="Calibri" panose="020F0502020204030204"/>
              </a:rPr>
              <a:t>Pro: Can switch from right-handed and left-handed clients. It can rotate and move horizontally and vertically.</a:t>
            </a:r>
            <a:endParaRPr lang="en-US"/>
          </a:p>
          <a:p>
            <a:pPr marL="742950" lvl="1" indent="-285750">
              <a:buFont typeface="Courier New" panose="020B0604020202020204" pitchFamily="34" charset="0"/>
              <a:buChar char="o"/>
            </a:pPr>
            <a:r>
              <a:rPr lang="en-US" sz="1400">
                <a:cs typeface="Calibri" panose="020F0502020204030204"/>
              </a:rPr>
              <a:t>Con: Added length to device. Will start to get loose after multiple adjustments are made. Can easily break if it takes a fall. </a:t>
            </a:r>
            <a:endParaRPr lang="en-US"/>
          </a:p>
          <a:p>
            <a:pPr lvl="2"/>
            <a:r>
              <a:rPr lang="en-US" sz="1400">
                <a:cs typeface="Calibri" panose="020F0502020204030204"/>
              </a:rPr>
              <a:t> </a:t>
            </a:r>
            <a:endParaRPr lang="en-US"/>
          </a:p>
        </p:txBody>
      </p:sp>
    </p:spTree>
    <p:extLst>
      <p:ext uri="{BB962C8B-B14F-4D97-AF65-F5344CB8AC3E}">
        <p14:creationId xmlns:p14="http://schemas.microsoft.com/office/powerpoint/2010/main" val="2564643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BDB06E-093E-B71F-BC83-C6D2B78AC833}"/>
              </a:ext>
            </a:extLst>
          </p:cNvPr>
          <p:cNvSpPr>
            <a:spLocks noGrp="1"/>
          </p:cNvSpPr>
          <p:nvPr>
            <p:ph type="title"/>
          </p:nvPr>
        </p:nvSpPr>
        <p:spPr>
          <a:xfrm>
            <a:off x="850064" y="840623"/>
            <a:ext cx="3932237" cy="992188"/>
          </a:xfrm>
        </p:spPr>
        <p:txBody>
          <a:bodyPr anchor="b">
            <a:normAutofit/>
          </a:bodyPr>
          <a:lstStyle/>
          <a:p>
            <a:r>
              <a:rPr lang="en-US"/>
              <a:t>Project Description</a:t>
            </a:r>
          </a:p>
        </p:txBody>
      </p:sp>
      <p:pic>
        <p:nvPicPr>
          <p:cNvPr id="2050" name="Picture 2" descr="A person smiling at the camera&#10;&#10;Description automatically generated">
            <a:extLst>
              <a:ext uri="{FF2B5EF4-FFF2-40B4-BE49-F238E27FC236}">
                <a16:creationId xmlns:a16="http://schemas.microsoft.com/office/drawing/2014/main" id="{6BC00054-7CA8-2109-479D-FFE8B3E8B2E1}"/>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4936" r="1" b="33937"/>
          <a:stretch/>
        </p:blipFill>
        <p:spPr bwMode="auto">
          <a:xfrm>
            <a:off x="6096000" y="987426"/>
            <a:ext cx="4978383" cy="3813175"/>
          </a:xfrm>
          <a:prstGeom prst="rect">
            <a:avLst/>
          </a:prstGeom>
          <a:noFill/>
          <a:extLst>
            <a:ext uri="{909E8E84-426E-40DD-AFC4-6F175D3DCCD1}">
              <a14:hiddenFill xmlns:a14="http://schemas.microsoft.com/office/drawing/2010/main">
                <a:solidFill>
                  <a:srgbClr val="FFFFFF"/>
                </a:solidFill>
              </a14:hiddenFill>
            </a:ext>
          </a:extLst>
        </p:spPr>
      </p:pic>
      <p:sp>
        <p:nvSpPr>
          <p:cNvPr id="2064" name="Text Placeholder 3">
            <a:extLst>
              <a:ext uri="{FF2B5EF4-FFF2-40B4-BE49-F238E27FC236}">
                <a16:creationId xmlns:a16="http://schemas.microsoft.com/office/drawing/2014/main" id="{FB4B5614-7E46-0A02-E25D-EAFE539D8376}"/>
              </a:ext>
            </a:extLst>
          </p:cNvPr>
          <p:cNvSpPr>
            <a:spLocks noGrp="1"/>
          </p:cNvSpPr>
          <p:nvPr>
            <p:ph type="body" sz="half" idx="2"/>
          </p:nvPr>
        </p:nvSpPr>
        <p:spPr>
          <a:xfrm>
            <a:off x="449179" y="2057399"/>
            <a:ext cx="4734009" cy="4134854"/>
          </a:xfrm>
        </p:spPr>
        <p:txBody>
          <a:bodyPr>
            <a:normAutofit/>
          </a:bodyPr>
          <a:lstStyle/>
          <a:p>
            <a:pPr marL="285750" indent="-285750">
              <a:buFont typeface="Arial" panose="020B0604020202020204" pitchFamily="34" charset="0"/>
              <a:buChar char="•"/>
            </a:pPr>
            <a:r>
              <a:rPr lang="en-US" sz="2400"/>
              <a:t>A robot to provide affordable stroke rehabilitation for patients in need.</a:t>
            </a:r>
          </a:p>
          <a:p>
            <a:pPr marL="285750" indent="-285750">
              <a:buFont typeface="Arial" panose="020B0604020202020204" pitchFamily="34" charset="0"/>
              <a:buChar char="•"/>
            </a:pPr>
            <a:r>
              <a:rPr lang="en-US" sz="2400"/>
              <a:t>Reducing time and costs for physical therapy </a:t>
            </a:r>
          </a:p>
          <a:p>
            <a:pPr marL="285750" indent="-285750">
              <a:buFont typeface="Arial" panose="020B0604020202020204" pitchFamily="34" charset="0"/>
              <a:buChar char="•"/>
            </a:pPr>
            <a:r>
              <a:rPr lang="en-US" sz="2400"/>
              <a:t>Goal is to target arm and hand movement during recovery to gain mobility </a:t>
            </a:r>
            <a:endParaRPr lang="en-US" sz="2000"/>
          </a:p>
          <a:p>
            <a:pPr marL="285750" indent="-285750">
              <a:buFont typeface="Arial" panose="020B0604020202020204" pitchFamily="34" charset="0"/>
              <a:buChar char="•"/>
            </a:pPr>
            <a:r>
              <a:rPr lang="en-US" sz="2400"/>
              <a:t>Decrease the amount of “In Patient” care for physical therapists</a:t>
            </a:r>
          </a:p>
        </p:txBody>
      </p:sp>
      <p:sp>
        <p:nvSpPr>
          <p:cNvPr id="4" name="Text Placeholder 3">
            <a:extLst>
              <a:ext uri="{FF2B5EF4-FFF2-40B4-BE49-F238E27FC236}">
                <a16:creationId xmlns:a16="http://schemas.microsoft.com/office/drawing/2014/main" id="{5BD73D1D-DD97-BE6E-1D7A-2AAE46DEBEF4}"/>
              </a:ext>
            </a:extLst>
          </p:cNvPr>
          <p:cNvSpPr txBox="1">
            <a:spLocks/>
          </p:cNvSpPr>
          <p:nvPr/>
        </p:nvSpPr>
        <p:spPr>
          <a:xfrm>
            <a:off x="6304547" y="5067631"/>
            <a:ext cx="4978383" cy="8029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03466"/>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b="1" i="1"/>
              <a:t>Sponsor: </a:t>
            </a:r>
            <a:r>
              <a:rPr lang="en-US" sz="2000"/>
              <a:t>Dr. Reza Sharif </a:t>
            </a:r>
            <a:r>
              <a:rPr lang="en-US" sz="2000" err="1"/>
              <a:t>Razavian</a:t>
            </a:r>
            <a:r>
              <a:rPr lang="en-US" sz="2000"/>
              <a:t>, NAU Professor</a:t>
            </a:r>
          </a:p>
          <a:p>
            <a:endParaRPr lang="en-US" sz="2000"/>
          </a:p>
        </p:txBody>
      </p:sp>
    </p:spTree>
    <p:extLst>
      <p:ext uri="{BB962C8B-B14F-4D97-AF65-F5344CB8AC3E}">
        <p14:creationId xmlns:p14="http://schemas.microsoft.com/office/powerpoint/2010/main" val="446956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rawing of a car and a computer&#10;&#10;Description automatically generated">
            <a:extLst>
              <a:ext uri="{FF2B5EF4-FFF2-40B4-BE49-F238E27FC236}">
                <a16:creationId xmlns:a16="http://schemas.microsoft.com/office/drawing/2014/main" id="{07BF0BA9-67C0-E225-EF76-560465ABF3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43068" y="2254967"/>
            <a:ext cx="5148419" cy="2348064"/>
          </a:xfrm>
        </p:spPr>
      </p:pic>
      <p:sp>
        <p:nvSpPr>
          <p:cNvPr id="3" name="Title 2">
            <a:extLst>
              <a:ext uri="{FF2B5EF4-FFF2-40B4-BE49-F238E27FC236}">
                <a16:creationId xmlns:a16="http://schemas.microsoft.com/office/drawing/2014/main" id="{5249CAC8-1C02-6ACB-A2BB-E1A0C7BE85DD}"/>
              </a:ext>
            </a:extLst>
          </p:cNvPr>
          <p:cNvSpPr>
            <a:spLocks noGrp="1"/>
          </p:cNvSpPr>
          <p:nvPr>
            <p:ph type="title"/>
          </p:nvPr>
        </p:nvSpPr>
        <p:spPr/>
        <p:txBody>
          <a:bodyPr/>
          <a:lstStyle/>
          <a:p>
            <a:r>
              <a:rPr lang="en-US"/>
              <a:t>Designs in Decision Matrix</a:t>
            </a:r>
          </a:p>
        </p:txBody>
      </p:sp>
      <p:pic>
        <p:nvPicPr>
          <p:cNvPr id="7" name="Picture 6" descr="A drawing of a screen&#10;&#10;Description automatically generated">
            <a:extLst>
              <a:ext uri="{FF2B5EF4-FFF2-40B4-BE49-F238E27FC236}">
                <a16:creationId xmlns:a16="http://schemas.microsoft.com/office/drawing/2014/main" id="{12E5EE4A-11BE-2C44-3629-3924BAA7C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2328" y="2254967"/>
            <a:ext cx="3158390" cy="2905263"/>
          </a:xfrm>
          <a:prstGeom prst="rect">
            <a:avLst/>
          </a:prstGeom>
        </p:spPr>
      </p:pic>
      <p:pic>
        <p:nvPicPr>
          <p:cNvPr id="9" name="Picture 8" descr="A drawing of a mechanical wheel&#10;&#10;Description automatically generated">
            <a:extLst>
              <a:ext uri="{FF2B5EF4-FFF2-40B4-BE49-F238E27FC236}">
                <a16:creationId xmlns:a16="http://schemas.microsoft.com/office/drawing/2014/main" id="{2FD681BA-E629-89B5-9B47-A76E817AF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769" y="2295525"/>
            <a:ext cx="2600945" cy="2756207"/>
          </a:xfrm>
          <a:prstGeom prst="rect">
            <a:avLst/>
          </a:prstGeom>
        </p:spPr>
      </p:pic>
      <p:sp>
        <p:nvSpPr>
          <p:cNvPr id="10" name="TextBox 9">
            <a:extLst>
              <a:ext uri="{FF2B5EF4-FFF2-40B4-BE49-F238E27FC236}">
                <a16:creationId xmlns:a16="http://schemas.microsoft.com/office/drawing/2014/main" id="{8690CEF3-00B3-136B-5EA8-F2D1049254A8}"/>
              </a:ext>
            </a:extLst>
          </p:cNvPr>
          <p:cNvSpPr txBox="1"/>
          <p:nvPr/>
        </p:nvSpPr>
        <p:spPr>
          <a:xfrm>
            <a:off x="221769" y="5160230"/>
            <a:ext cx="2600945" cy="369332"/>
          </a:xfrm>
          <a:prstGeom prst="rect">
            <a:avLst/>
          </a:prstGeom>
          <a:noFill/>
        </p:spPr>
        <p:txBody>
          <a:bodyPr wrap="square" rtlCol="0">
            <a:spAutoFit/>
          </a:bodyPr>
          <a:lstStyle/>
          <a:p>
            <a:pPr algn="ctr"/>
            <a:r>
              <a:rPr lang="en-US"/>
              <a:t>Design #1</a:t>
            </a:r>
          </a:p>
        </p:txBody>
      </p:sp>
      <p:sp>
        <p:nvSpPr>
          <p:cNvPr id="12" name="TextBox 11">
            <a:extLst>
              <a:ext uri="{FF2B5EF4-FFF2-40B4-BE49-F238E27FC236}">
                <a16:creationId xmlns:a16="http://schemas.microsoft.com/office/drawing/2014/main" id="{B318532D-8679-4328-7539-0C4F950EA04A}"/>
              </a:ext>
            </a:extLst>
          </p:cNvPr>
          <p:cNvSpPr txBox="1"/>
          <p:nvPr/>
        </p:nvSpPr>
        <p:spPr>
          <a:xfrm>
            <a:off x="3243068" y="4795935"/>
            <a:ext cx="5148419" cy="369332"/>
          </a:xfrm>
          <a:prstGeom prst="rect">
            <a:avLst/>
          </a:prstGeom>
          <a:noFill/>
        </p:spPr>
        <p:txBody>
          <a:bodyPr wrap="square" rtlCol="0">
            <a:spAutoFit/>
          </a:bodyPr>
          <a:lstStyle/>
          <a:p>
            <a:pPr algn="ctr"/>
            <a:r>
              <a:rPr lang="en-US"/>
              <a:t>Design #2</a:t>
            </a:r>
          </a:p>
        </p:txBody>
      </p:sp>
      <p:sp>
        <p:nvSpPr>
          <p:cNvPr id="17" name="TextBox 16">
            <a:extLst>
              <a:ext uri="{FF2B5EF4-FFF2-40B4-BE49-F238E27FC236}">
                <a16:creationId xmlns:a16="http://schemas.microsoft.com/office/drawing/2014/main" id="{274014D3-6D99-9028-CB2E-D1B088DD1F34}"/>
              </a:ext>
            </a:extLst>
          </p:cNvPr>
          <p:cNvSpPr txBox="1"/>
          <p:nvPr/>
        </p:nvSpPr>
        <p:spPr>
          <a:xfrm>
            <a:off x="8732327" y="5344896"/>
            <a:ext cx="3158391" cy="369332"/>
          </a:xfrm>
          <a:prstGeom prst="rect">
            <a:avLst/>
          </a:prstGeom>
          <a:noFill/>
        </p:spPr>
        <p:txBody>
          <a:bodyPr wrap="square" rtlCol="0">
            <a:spAutoFit/>
          </a:bodyPr>
          <a:lstStyle/>
          <a:p>
            <a:pPr algn="ctr"/>
            <a:r>
              <a:rPr lang="en-US"/>
              <a:t>Design #3</a:t>
            </a:r>
          </a:p>
        </p:txBody>
      </p:sp>
    </p:spTree>
    <p:extLst>
      <p:ext uri="{BB962C8B-B14F-4D97-AF65-F5344CB8AC3E}">
        <p14:creationId xmlns:p14="http://schemas.microsoft.com/office/powerpoint/2010/main" val="242230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577B72F-C507-F69D-7D5E-6CDC586C221E}"/>
              </a:ext>
            </a:extLst>
          </p:cNvPr>
          <p:cNvPicPr>
            <a:picLocks noGrp="1" noChangeAspect="1"/>
          </p:cNvPicPr>
          <p:nvPr>
            <p:ph idx="1"/>
          </p:nvPr>
        </p:nvPicPr>
        <p:blipFill>
          <a:blip r:embed="rId2"/>
          <a:stretch>
            <a:fillRect/>
          </a:stretch>
        </p:blipFill>
        <p:spPr>
          <a:xfrm>
            <a:off x="200526" y="2696489"/>
            <a:ext cx="11790948" cy="4161511"/>
          </a:xfrm>
        </p:spPr>
      </p:pic>
      <p:sp>
        <p:nvSpPr>
          <p:cNvPr id="3" name="Title 2">
            <a:extLst>
              <a:ext uri="{FF2B5EF4-FFF2-40B4-BE49-F238E27FC236}">
                <a16:creationId xmlns:a16="http://schemas.microsoft.com/office/drawing/2014/main" id="{B494BAB4-9FE1-E712-86FA-BD3ABB1EE224}"/>
              </a:ext>
            </a:extLst>
          </p:cNvPr>
          <p:cNvSpPr>
            <a:spLocks noGrp="1"/>
          </p:cNvSpPr>
          <p:nvPr>
            <p:ph type="title"/>
          </p:nvPr>
        </p:nvSpPr>
        <p:spPr/>
        <p:txBody>
          <a:bodyPr/>
          <a:lstStyle/>
          <a:p>
            <a:r>
              <a:rPr lang="en-US"/>
              <a:t>Selection Criteria</a:t>
            </a:r>
          </a:p>
        </p:txBody>
      </p:sp>
      <p:pic>
        <p:nvPicPr>
          <p:cNvPr id="2" name="Picture 1">
            <a:extLst>
              <a:ext uri="{FF2B5EF4-FFF2-40B4-BE49-F238E27FC236}">
                <a16:creationId xmlns:a16="http://schemas.microsoft.com/office/drawing/2014/main" id="{3AFE15DC-4317-0E7E-D090-08EFEC9ECA7E}"/>
              </a:ext>
            </a:extLst>
          </p:cNvPr>
          <p:cNvPicPr>
            <a:picLocks noChangeAspect="1"/>
          </p:cNvPicPr>
          <p:nvPr/>
        </p:nvPicPr>
        <p:blipFill>
          <a:blip r:embed="rId3"/>
          <a:stretch>
            <a:fillRect/>
          </a:stretch>
        </p:blipFill>
        <p:spPr>
          <a:xfrm>
            <a:off x="3848849" y="1573161"/>
            <a:ext cx="1061197" cy="1123328"/>
          </a:xfrm>
          <a:prstGeom prst="rect">
            <a:avLst/>
          </a:prstGeom>
        </p:spPr>
      </p:pic>
      <p:pic>
        <p:nvPicPr>
          <p:cNvPr id="5" name="Picture 4">
            <a:extLst>
              <a:ext uri="{FF2B5EF4-FFF2-40B4-BE49-F238E27FC236}">
                <a16:creationId xmlns:a16="http://schemas.microsoft.com/office/drawing/2014/main" id="{B33C1650-E2BB-3DF4-DB8B-BFE17ED2E6D1}"/>
              </a:ext>
            </a:extLst>
          </p:cNvPr>
          <p:cNvPicPr>
            <a:picLocks noChangeAspect="1"/>
          </p:cNvPicPr>
          <p:nvPr/>
        </p:nvPicPr>
        <p:blipFill>
          <a:blip r:embed="rId4"/>
          <a:stretch>
            <a:fillRect/>
          </a:stretch>
        </p:blipFill>
        <p:spPr>
          <a:xfrm>
            <a:off x="6538451" y="1573161"/>
            <a:ext cx="2339808" cy="1066066"/>
          </a:xfrm>
          <a:prstGeom prst="rect">
            <a:avLst/>
          </a:prstGeom>
        </p:spPr>
      </p:pic>
      <p:pic>
        <p:nvPicPr>
          <p:cNvPr id="6" name="Picture 5">
            <a:extLst>
              <a:ext uri="{FF2B5EF4-FFF2-40B4-BE49-F238E27FC236}">
                <a16:creationId xmlns:a16="http://schemas.microsoft.com/office/drawing/2014/main" id="{3F54E74E-A435-9E34-BE1B-FA9249921FAB}"/>
              </a:ext>
            </a:extLst>
          </p:cNvPr>
          <p:cNvPicPr>
            <a:picLocks noChangeAspect="1"/>
          </p:cNvPicPr>
          <p:nvPr/>
        </p:nvPicPr>
        <p:blipFill>
          <a:blip r:embed="rId5"/>
          <a:stretch>
            <a:fillRect/>
          </a:stretch>
        </p:blipFill>
        <p:spPr>
          <a:xfrm>
            <a:off x="9962182" y="1516936"/>
            <a:ext cx="1284977" cy="1178515"/>
          </a:xfrm>
          <a:prstGeom prst="rect">
            <a:avLst/>
          </a:prstGeom>
        </p:spPr>
      </p:pic>
    </p:spTree>
    <p:extLst>
      <p:ext uri="{BB962C8B-B14F-4D97-AF65-F5344CB8AC3E}">
        <p14:creationId xmlns:p14="http://schemas.microsoft.com/office/powerpoint/2010/main" val="1209678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descr="A diagram of a machine&#10;&#10;Description automatically generated">
            <a:extLst>
              <a:ext uri="{FF2B5EF4-FFF2-40B4-BE49-F238E27FC236}">
                <a16:creationId xmlns:a16="http://schemas.microsoft.com/office/drawing/2014/main" id="{DED6E2CD-4DA2-814B-954E-152D0A250ED5}"/>
              </a:ext>
            </a:extLst>
          </p:cNvPr>
          <p:cNvPicPr>
            <a:picLocks noChangeAspect="1"/>
          </p:cNvPicPr>
          <p:nvPr/>
        </p:nvPicPr>
        <p:blipFill>
          <a:blip r:embed="rId2"/>
          <a:srcRect t="5063"/>
          <a:stretch/>
        </p:blipFill>
        <p:spPr>
          <a:xfrm>
            <a:off x="19" y="0"/>
            <a:ext cx="12191961" cy="6858000"/>
          </a:xfrm>
          <a:prstGeom prst="rect">
            <a:avLst/>
          </a:prstGeom>
          <a:noFill/>
        </p:spPr>
      </p:pic>
      <p:sp>
        <p:nvSpPr>
          <p:cNvPr id="3" name="Title 2">
            <a:extLst>
              <a:ext uri="{FF2B5EF4-FFF2-40B4-BE49-F238E27FC236}">
                <a16:creationId xmlns:a16="http://schemas.microsoft.com/office/drawing/2014/main" id="{B494BAB4-9FE1-E712-86FA-BD3ABB1EE224}"/>
              </a:ext>
            </a:extLst>
          </p:cNvPr>
          <p:cNvSpPr>
            <a:spLocks noGrp="1"/>
          </p:cNvSpPr>
          <p:nvPr>
            <p:ph type="title"/>
          </p:nvPr>
        </p:nvSpPr>
        <p:spPr>
          <a:xfrm>
            <a:off x="4605068" y="4620823"/>
            <a:ext cx="9667461" cy="979013"/>
          </a:xfrm>
        </p:spPr>
        <p:txBody>
          <a:bodyPr anchor="ctr">
            <a:normAutofit/>
          </a:bodyPr>
          <a:lstStyle/>
          <a:p>
            <a:r>
              <a:rPr lang="en-US"/>
              <a:t>Concept Selection</a:t>
            </a:r>
          </a:p>
        </p:txBody>
      </p:sp>
    </p:spTree>
    <p:extLst>
      <p:ext uri="{BB962C8B-B14F-4D97-AF65-F5344CB8AC3E}">
        <p14:creationId xmlns:p14="http://schemas.microsoft.com/office/powerpoint/2010/main" val="2920213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table&#10;&#10;Description automatically generated">
            <a:extLst>
              <a:ext uri="{FF2B5EF4-FFF2-40B4-BE49-F238E27FC236}">
                <a16:creationId xmlns:a16="http://schemas.microsoft.com/office/drawing/2014/main" id="{BBD244AC-DDBA-918E-4847-BEB57EA4FA7C}"/>
              </a:ext>
            </a:extLst>
          </p:cNvPr>
          <p:cNvPicPr>
            <a:picLocks noGrp="1" noChangeAspect="1"/>
          </p:cNvPicPr>
          <p:nvPr>
            <p:ph idx="1"/>
          </p:nvPr>
        </p:nvPicPr>
        <p:blipFill>
          <a:blip r:embed="rId2"/>
          <a:stretch>
            <a:fillRect/>
          </a:stretch>
        </p:blipFill>
        <p:spPr>
          <a:xfrm>
            <a:off x="-1396" y="1451588"/>
            <a:ext cx="6364760" cy="5244477"/>
          </a:xfrm>
        </p:spPr>
      </p:pic>
      <p:sp>
        <p:nvSpPr>
          <p:cNvPr id="3" name="Title 2">
            <a:extLst>
              <a:ext uri="{FF2B5EF4-FFF2-40B4-BE49-F238E27FC236}">
                <a16:creationId xmlns:a16="http://schemas.microsoft.com/office/drawing/2014/main" id="{53EBF8DE-912D-2D3C-EA26-B79E41B97425}"/>
              </a:ext>
            </a:extLst>
          </p:cNvPr>
          <p:cNvSpPr>
            <a:spLocks noGrp="1"/>
          </p:cNvSpPr>
          <p:nvPr>
            <p:ph type="title"/>
          </p:nvPr>
        </p:nvSpPr>
        <p:spPr/>
        <p:txBody>
          <a:bodyPr/>
          <a:lstStyle/>
          <a:p>
            <a:r>
              <a:rPr lang="en-US"/>
              <a:t>Schedule: First Semester</a:t>
            </a:r>
          </a:p>
        </p:txBody>
      </p:sp>
      <p:pic>
        <p:nvPicPr>
          <p:cNvPr id="5" name="Picture 4" descr="A screenshot of a computer&#10;&#10;Description automatically generated">
            <a:extLst>
              <a:ext uri="{FF2B5EF4-FFF2-40B4-BE49-F238E27FC236}">
                <a16:creationId xmlns:a16="http://schemas.microsoft.com/office/drawing/2014/main" id="{3BBF04B9-1F83-30D5-D33B-95AFE365ADB5}"/>
              </a:ext>
            </a:extLst>
          </p:cNvPr>
          <p:cNvPicPr>
            <a:picLocks noChangeAspect="1"/>
          </p:cNvPicPr>
          <p:nvPr/>
        </p:nvPicPr>
        <p:blipFill>
          <a:blip r:embed="rId3"/>
          <a:stretch>
            <a:fillRect/>
          </a:stretch>
        </p:blipFill>
        <p:spPr>
          <a:xfrm>
            <a:off x="6358395" y="1451531"/>
            <a:ext cx="5699097" cy="5244478"/>
          </a:xfrm>
          <a:prstGeom prst="rect">
            <a:avLst/>
          </a:prstGeom>
        </p:spPr>
      </p:pic>
    </p:spTree>
    <p:extLst>
      <p:ext uri="{BB962C8B-B14F-4D97-AF65-F5344CB8AC3E}">
        <p14:creationId xmlns:p14="http://schemas.microsoft.com/office/powerpoint/2010/main" val="4255425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blue and white list with white text&#10;&#10;Description automatically generated">
            <a:extLst>
              <a:ext uri="{FF2B5EF4-FFF2-40B4-BE49-F238E27FC236}">
                <a16:creationId xmlns:a16="http://schemas.microsoft.com/office/drawing/2014/main" id="{35C65C6D-8DE0-1CCC-0497-9E0B62E4F90A}"/>
              </a:ext>
            </a:extLst>
          </p:cNvPr>
          <p:cNvPicPr>
            <a:picLocks noGrp="1" noChangeAspect="1"/>
          </p:cNvPicPr>
          <p:nvPr>
            <p:ph idx="1"/>
          </p:nvPr>
        </p:nvPicPr>
        <p:blipFill>
          <a:blip r:embed="rId2"/>
          <a:stretch>
            <a:fillRect/>
          </a:stretch>
        </p:blipFill>
        <p:spPr>
          <a:xfrm>
            <a:off x="2580" y="1715366"/>
            <a:ext cx="6068718" cy="5028055"/>
          </a:xfrm>
        </p:spPr>
      </p:pic>
      <p:sp>
        <p:nvSpPr>
          <p:cNvPr id="3" name="Title 2">
            <a:extLst>
              <a:ext uri="{FF2B5EF4-FFF2-40B4-BE49-F238E27FC236}">
                <a16:creationId xmlns:a16="http://schemas.microsoft.com/office/drawing/2014/main" id="{53EBF8DE-912D-2D3C-EA26-B79E41B97425}"/>
              </a:ext>
            </a:extLst>
          </p:cNvPr>
          <p:cNvSpPr>
            <a:spLocks noGrp="1"/>
          </p:cNvSpPr>
          <p:nvPr>
            <p:ph type="title"/>
          </p:nvPr>
        </p:nvSpPr>
        <p:spPr/>
        <p:txBody>
          <a:bodyPr/>
          <a:lstStyle/>
          <a:p>
            <a:r>
              <a:rPr lang="en-US"/>
              <a:t>Schedule: Second Semester</a:t>
            </a:r>
          </a:p>
        </p:txBody>
      </p:sp>
      <p:pic>
        <p:nvPicPr>
          <p:cNvPr id="5" name="Picture 4">
            <a:extLst>
              <a:ext uri="{FF2B5EF4-FFF2-40B4-BE49-F238E27FC236}">
                <a16:creationId xmlns:a16="http://schemas.microsoft.com/office/drawing/2014/main" id="{A117CFD8-433C-5815-B8E9-491C5919C883}"/>
              </a:ext>
            </a:extLst>
          </p:cNvPr>
          <p:cNvPicPr>
            <a:picLocks noChangeAspect="1"/>
          </p:cNvPicPr>
          <p:nvPr/>
        </p:nvPicPr>
        <p:blipFill>
          <a:blip r:embed="rId3"/>
          <a:stretch>
            <a:fillRect/>
          </a:stretch>
        </p:blipFill>
        <p:spPr>
          <a:xfrm>
            <a:off x="6258946" y="1712635"/>
            <a:ext cx="5934655" cy="5024936"/>
          </a:xfrm>
          <a:prstGeom prst="rect">
            <a:avLst/>
          </a:prstGeom>
        </p:spPr>
      </p:pic>
    </p:spTree>
    <p:extLst>
      <p:ext uri="{BB962C8B-B14F-4D97-AF65-F5344CB8AC3E}">
        <p14:creationId xmlns:p14="http://schemas.microsoft.com/office/powerpoint/2010/main" val="2410622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hart&#10;&#10;Description automatically generated">
            <a:extLst>
              <a:ext uri="{FF2B5EF4-FFF2-40B4-BE49-F238E27FC236}">
                <a16:creationId xmlns:a16="http://schemas.microsoft.com/office/drawing/2014/main" id="{D767EAC0-1D84-84C4-8086-60966016ADDF}"/>
              </a:ext>
            </a:extLst>
          </p:cNvPr>
          <p:cNvPicPr>
            <a:picLocks noGrp="1" noChangeAspect="1"/>
          </p:cNvPicPr>
          <p:nvPr>
            <p:ph idx="1"/>
          </p:nvPr>
        </p:nvPicPr>
        <p:blipFill>
          <a:blip r:embed="rId2"/>
          <a:stretch>
            <a:fillRect/>
          </a:stretch>
        </p:blipFill>
        <p:spPr>
          <a:xfrm>
            <a:off x="92927" y="1687338"/>
            <a:ext cx="8227468" cy="4778191"/>
          </a:xfrm>
        </p:spPr>
      </p:pic>
      <p:sp>
        <p:nvSpPr>
          <p:cNvPr id="3" name="Title 2">
            <a:extLst>
              <a:ext uri="{FF2B5EF4-FFF2-40B4-BE49-F238E27FC236}">
                <a16:creationId xmlns:a16="http://schemas.microsoft.com/office/drawing/2014/main" id="{692D3001-8367-5154-8839-53FEB6CD0731}"/>
              </a:ext>
            </a:extLst>
          </p:cNvPr>
          <p:cNvSpPr>
            <a:spLocks noGrp="1"/>
          </p:cNvSpPr>
          <p:nvPr>
            <p:ph type="title"/>
          </p:nvPr>
        </p:nvSpPr>
        <p:spPr/>
        <p:txBody>
          <a:bodyPr/>
          <a:lstStyle/>
          <a:p>
            <a:r>
              <a:rPr lang="en-US"/>
              <a:t>Schedule: Second Semester</a:t>
            </a:r>
            <a:endParaRPr lang="en-US" b="0"/>
          </a:p>
        </p:txBody>
      </p:sp>
    </p:spTree>
    <p:extLst>
      <p:ext uri="{BB962C8B-B14F-4D97-AF65-F5344CB8AC3E}">
        <p14:creationId xmlns:p14="http://schemas.microsoft.com/office/powerpoint/2010/main" val="1517557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preadsheet with numbers and a list of items&#10;&#10;Description automatically generated">
            <a:extLst>
              <a:ext uri="{FF2B5EF4-FFF2-40B4-BE49-F238E27FC236}">
                <a16:creationId xmlns:a16="http://schemas.microsoft.com/office/drawing/2014/main" id="{3AFD3FAA-879F-A67D-D3AB-29AFB534CADB}"/>
              </a:ext>
            </a:extLst>
          </p:cNvPr>
          <p:cNvPicPr>
            <a:picLocks noGrp="1" noChangeAspect="1"/>
          </p:cNvPicPr>
          <p:nvPr>
            <p:ph idx="1"/>
          </p:nvPr>
        </p:nvPicPr>
        <p:blipFill>
          <a:blip r:embed="rId2"/>
          <a:srcRect l="114"/>
          <a:stretch/>
        </p:blipFill>
        <p:spPr>
          <a:xfrm>
            <a:off x="610048" y="1490780"/>
            <a:ext cx="9357154" cy="5365326"/>
          </a:xfrm>
        </p:spPr>
      </p:pic>
      <p:sp>
        <p:nvSpPr>
          <p:cNvPr id="3" name="Title 2">
            <a:extLst>
              <a:ext uri="{FF2B5EF4-FFF2-40B4-BE49-F238E27FC236}">
                <a16:creationId xmlns:a16="http://schemas.microsoft.com/office/drawing/2014/main" id="{53EBF8DE-912D-2D3C-EA26-B79E41B97425}"/>
              </a:ext>
            </a:extLst>
          </p:cNvPr>
          <p:cNvSpPr>
            <a:spLocks noGrp="1"/>
          </p:cNvSpPr>
          <p:nvPr>
            <p:ph type="title"/>
          </p:nvPr>
        </p:nvSpPr>
        <p:spPr/>
        <p:txBody>
          <a:bodyPr/>
          <a:lstStyle/>
          <a:p>
            <a:r>
              <a:rPr lang="en-US"/>
              <a:t>Budget</a:t>
            </a:r>
          </a:p>
        </p:txBody>
      </p:sp>
    </p:spTree>
    <p:extLst>
      <p:ext uri="{BB962C8B-B14F-4D97-AF65-F5344CB8AC3E}">
        <p14:creationId xmlns:p14="http://schemas.microsoft.com/office/powerpoint/2010/main" val="1710224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D00AFA19-92A9-589E-9A22-F07536E8BA1F}"/>
              </a:ext>
            </a:extLst>
          </p:cNvPr>
          <p:cNvPicPr>
            <a:picLocks noGrp="1" noChangeAspect="1"/>
          </p:cNvPicPr>
          <p:nvPr>
            <p:ph idx="1"/>
          </p:nvPr>
        </p:nvPicPr>
        <p:blipFill>
          <a:blip r:embed="rId2"/>
          <a:stretch>
            <a:fillRect/>
          </a:stretch>
        </p:blipFill>
        <p:spPr>
          <a:xfrm>
            <a:off x="300986" y="1485938"/>
            <a:ext cx="7966363" cy="5337711"/>
          </a:xfrm>
        </p:spPr>
      </p:pic>
      <p:sp>
        <p:nvSpPr>
          <p:cNvPr id="3" name="Title 2">
            <a:extLst>
              <a:ext uri="{FF2B5EF4-FFF2-40B4-BE49-F238E27FC236}">
                <a16:creationId xmlns:a16="http://schemas.microsoft.com/office/drawing/2014/main" id="{53EBF8DE-912D-2D3C-EA26-B79E41B97425}"/>
              </a:ext>
            </a:extLst>
          </p:cNvPr>
          <p:cNvSpPr>
            <a:spLocks noGrp="1"/>
          </p:cNvSpPr>
          <p:nvPr>
            <p:ph type="title"/>
          </p:nvPr>
        </p:nvSpPr>
        <p:spPr/>
        <p:txBody>
          <a:bodyPr/>
          <a:lstStyle/>
          <a:p>
            <a:r>
              <a:rPr lang="en-US">
                <a:latin typeface="Arial"/>
                <a:cs typeface="Arial"/>
              </a:rPr>
              <a:t>Manufacturing Bill of Materials</a:t>
            </a:r>
          </a:p>
        </p:txBody>
      </p:sp>
    </p:spTree>
    <p:extLst>
      <p:ext uri="{BB962C8B-B14F-4D97-AF65-F5344CB8AC3E}">
        <p14:creationId xmlns:p14="http://schemas.microsoft.com/office/powerpoint/2010/main" val="2910489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DD6A7E4C-EA18-45E8-266C-A81472702A4C}"/>
              </a:ext>
            </a:extLst>
          </p:cNvPr>
          <p:cNvPicPr>
            <a:picLocks noGrp="1" noChangeAspect="1"/>
          </p:cNvPicPr>
          <p:nvPr>
            <p:ph idx="1"/>
          </p:nvPr>
        </p:nvPicPr>
        <p:blipFill>
          <a:blip r:embed="rId2"/>
          <a:stretch>
            <a:fillRect/>
          </a:stretch>
        </p:blipFill>
        <p:spPr>
          <a:xfrm>
            <a:off x="2092" y="1355614"/>
            <a:ext cx="7860934" cy="5489597"/>
          </a:xfrm>
        </p:spPr>
      </p:pic>
      <p:sp>
        <p:nvSpPr>
          <p:cNvPr id="3" name="Title 2">
            <a:extLst>
              <a:ext uri="{FF2B5EF4-FFF2-40B4-BE49-F238E27FC236}">
                <a16:creationId xmlns:a16="http://schemas.microsoft.com/office/drawing/2014/main" id="{44C08A10-AE69-5850-A47A-B7B6B066CFCD}"/>
              </a:ext>
            </a:extLst>
          </p:cNvPr>
          <p:cNvSpPr>
            <a:spLocks noGrp="1"/>
          </p:cNvSpPr>
          <p:nvPr>
            <p:ph type="title"/>
          </p:nvPr>
        </p:nvSpPr>
        <p:spPr/>
        <p:txBody>
          <a:bodyPr/>
          <a:lstStyle/>
          <a:p>
            <a:r>
              <a:rPr lang="en-US">
                <a:latin typeface="Arial"/>
                <a:cs typeface="Arial"/>
              </a:rPr>
              <a:t>Bill of Materials</a:t>
            </a:r>
            <a:endParaRPr lang="en-US"/>
          </a:p>
        </p:txBody>
      </p:sp>
      <p:pic>
        <p:nvPicPr>
          <p:cNvPr id="5" name="Picture 4" descr="A table with text on it&#10;&#10;Description automatically generated">
            <a:extLst>
              <a:ext uri="{FF2B5EF4-FFF2-40B4-BE49-F238E27FC236}">
                <a16:creationId xmlns:a16="http://schemas.microsoft.com/office/drawing/2014/main" id="{152FBC7A-FEC1-3F54-4C18-A1450482CADD}"/>
              </a:ext>
            </a:extLst>
          </p:cNvPr>
          <p:cNvPicPr>
            <a:picLocks noChangeAspect="1"/>
          </p:cNvPicPr>
          <p:nvPr/>
        </p:nvPicPr>
        <p:blipFill>
          <a:blip r:embed="rId3"/>
          <a:stretch>
            <a:fillRect/>
          </a:stretch>
        </p:blipFill>
        <p:spPr>
          <a:xfrm>
            <a:off x="7960568" y="4876534"/>
            <a:ext cx="4231898" cy="1970010"/>
          </a:xfrm>
          <a:prstGeom prst="rect">
            <a:avLst/>
          </a:prstGeom>
        </p:spPr>
      </p:pic>
    </p:spTree>
    <p:extLst>
      <p:ext uri="{BB962C8B-B14F-4D97-AF65-F5344CB8AC3E}">
        <p14:creationId xmlns:p14="http://schemas.microsoft.com/office/powerpoint/2010/main" val="2634545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BF8DE-912D-2D3C-EA26-B79E41B97425}"/>
              </a:ext>
            </a:extLst>
          </p:cNvPr>
          <p:cNvSpPr>
            <a:spLocks noGrp="1"/>
          </p:cNvSpPr>
          <p:nvPr>
            <p:ph type="title"/>
          </p:nvPr>
        </p:nvSpPr>
        <p:spPr/>
        <p:txBody>
          <a:bodyPr/>
          <a:lstStyle/>
          <a:p>
            <a:r>
              <a:rPr lang="en-US"/>
              <a:t>Iteration 1</a:t>
            </a:r>
          </a:p>
        </p:txBody>
      </p:sp>
      <p:sp>
        <p:nvSpPr>
          <p:cNvPr id="4" name="Content Placeholder 3">
            <a:extLst>
              <a:ext uri="{FF2B5EF4-FFF2-40B4-BE49-F238E27FC236}">
                <a16:creationId xmlns:a16="http://schemas.microsoft.com/office/drawing/2014/main" id="{CF5788FD-1CED-BC71-42B8-802B0B271454}"/>
              </a:ext>
            </a:extLst>
          </p:cNvPr>
          <p:cNvSpPr>
            <a:spLocks noGrp="1"/>
          </p:cNvSpPr>
          <p:nvPr>
            <p:ph sz="half" idx="1"/>
          </p:nvPr>
        </p:nvSpPr>
        <p:spPr/>
        <p:txBody>
          <a:bodyPr/>
          <a:lstStyle/>
          <a:p>
            <a:r>
              <a:rPr lang="en-US"/>
              <a:t>Overall design was too big and the housing was too small to fit all components</a:t>
            </a:r>
          </a:p>
          <a:p>
            <a:r>
              <a:rPr lang="en-US"/>
              <a:t>Initially used stepper motors but client suggested against them.</a:t>
            </a:r>
          </a:p>
        </p:txBody>
      </p:sp>
      <p:pic>
        <p:nvPicPr>
          <p:cNvPr id="6" name="Content Placeholder 5" descr="A white square object with wheels&#10;&#10;Description automatically generated with medium confidence">
            <a:extLst>
              <a:ext uri="{FF2B5EF4-FFF2-40B4-BE49-F238E27FC236}">
                <a16:creationId xmlns:a16="http://schemas.microsoft.com/office/drawing/2014/main" id="{558E7AE0-81AA-4A72-B248-794B5599425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4611" r="3" b="3"/>
          <a:stretch/>
        </p:blipFill>
        <p:spPr>
          <a:xfrm>
            <a:off x="6420364" y="2032583"/>
            <a:ext cx="4685272" cy="3848522"/>
          </a:xfrm>
          <a:prstGeom prst="rect">
            <a:avLst/>
          </a:prstGeom>
          <a:noFill/>
        </p:spPr>
      </p:pic>
    </p:spTree>
    <p:extLst>
      <p:ext uri="{BB962C8B-B14F-4D97-AF65-F5344CB8AC3E}">
        <p14:creationId xmlns:p14="http://schemas.microsoft.com/office/powerpoint/2010/main" val="327639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11CA9-B19B-0D5F-849B-35788AD513B2}"/>
              </a:ext>
            </a:extLst>
          </p:cNvPr>
          <p:cNvSpPr>
            <a:spLocks noGrp="1"/>
          </p:cNvSpPr>
          <p:nvPr>
            <p:ph type="title"/>
          </p:nvPr>
        </p:nvSpPr>
        <p:spPr/>
        <p:txBody>
          <a:bodyPr/>
          <a:lstStyle/>
          <a:p>
            <a:r>
              <a:rPr lang="en-US"/>
              <a:t>Deliverables and Success Metrics</a:t>
            </a:r>
          </a:p>
        </p:txBody>
      </p:sp>
      <p:sp>
        <p:nvSpPr>
          <p:cNvPr id="3" name="Chart Placeholder 2">
            <a:extLst>
              <a:ext uri="{FF2B5EF4-FFF2-40B4-BE49-F238E27FC236}">
                <a16:creationId xmlns:a16="http://schemas.microsoft.com/office/drawing/2014/main" id="{06015D97-A208-3930-EF1C-D55A8832BCB3}"/>
              </a:ext>
            </a:extLst>
          </p:cNvPr>
          <p:cNvSpPr>
            <a:spLocks noGrp="1"/>
          </p:cNvSpPr>
          <p:nvPr>
            <p:ph type="chart" sz="quarter" idx="10"/>
          </p:nvPr>
        </p:nvSpPr>
        <p:spPr>
          <a:xfrm>
            <a:off x="838200" y="1673225"/>
            <a:ext cx="5192949" cy="4819650"/>
          </a:xfrm>
        </p:spPr>
        <p:txBody>
          <a:bodyPr/>
          <a:lstStyle/>
          <a:p>
            <a:pPr marL="0" indent="0" algn="ctr">
              <a:buNone/>
            </a:pPr>
            <a:r>
              <a:rPr lang="en-US" sz="1800" b="1"/>
              <a:t>Deliverables</a:t>
            </a:r>
          </a:p>
          <a:p>
            <a:pPr>
              <a:lnSpc>
                <a:spcPct val="100000"/>
              </a:lnSpc>
            </a:pPr>
            <a:r>
              <a:rPr lang="en-US" sz="1800"/>
              <a:t>Create a robot using engineering concepts</a:t>
            </a:r>
          </a:p>
          <a:p>
            <a:pPr>
              <a:lnSpc>
                <a:spcPct val="100000"/>
              </a:lnSpc>
            </a:pPr>
            <a:r>
              <a:rPr lang="en-US" sz="1800"/>
              <a:t>Perform calculations to help determine design choices</a:t>
            </a:r>
          </a:p>
          <a:p>
            <a:pPr>
              <a:lnSpc>
                <a:spcPct val="100000"/>
              </a:lnSpc>
            </a:pPr>
            <a:r>
              <a:rPr lang="en-US" sz="1800"/>
              <a:t>Meet performance standards through the course</a:t>
            </a:r>
          </a:p>
          <a:p>
            <a:pPr>
              <a:lnSpc>
                <a:spcPct val="100000"/>
              </a:lnSpc>
            </a:pPr>
            <a:r>
              <a:rPr lang="en-US" sz="1800"/>
              <a:t>Communication with client updating specifications and progress on the build</a:t>
            </a:r>
          </a:p>
          <a:p>
            <a:pPr>
              <a:lnSpc>
                <a:spcPct val="100000"/>
              </a:lnSpc>
            </a:pPr>
            <a:r>
              <a:rPr lang="en-US" sz="1800"/>
              <a:t>Functional and meets client requirements</a:t>
            </a:r>
          </a:p>
          <a:p>
            <a:pPr lvl="1"/>
            <a:r>
              <a:rPr lang="en-US" sz="1400"/>
              <a:t>10 N of force output</a:t>
            </a:r>
          </a:p>
          <a:p>
            <a:pPr lvl="1"/>
            <a:r>
              <a:rPr lang="en-US" sz="1400"/>
              <a:t>5Nm of torque </a:t>
            </a:r>
          </a:p>
          <a:p>
            <a:pPr lvl="1"/>
            <a:r>
              <a:rPr lang="en-US" sz="1400"/>
              <a:t>Useable for 30 minutes</a:t>
            </a:r>
          </a:p>
          <a:p>
            <a:pPr lvl="1"/>
            <a:r>
              <a:rPr lang="en-US" sz="1400"/>
              <a:t>Easy for patients to use</a:t>
            </a:r>
          </a:p>
          <a:p>
            <a:pPr lvl="1"/>
            <a:r>
              <a:rPr lang="en-US" sz="1400"/>
              <a:t>Lightweight and mobile on a table</a:t>
            </a:r>
          </a:p>
          <a:p>
            <a:pPr marL="457200" lvl="1" indent="0">
              <a:buNone/>
            </a:pPr>
            <a:endParaRPr lang="en-US" sz="1400"/>
          </a:p>
          <a:p>
            <a:pPr marL="457200" lvl="1" indent="0">
              <a:buNone/>
            </a:pPr>
            <a:endParaRPr lang="en-US" sz="1400"/>
          </a:p>
          <a:p>
            <a:pPr marL="457200" lvl="1" indent="0">
              <a:buNone/>
            </a:pPr>
            <a:endParaRPr lang="en-US" sz="1400"/>
          </a:p>
          <a:p>
            <a:pPr marL="457200" lvl="1" indent="0">
              <a:buNone/>
            </a:pPr>
            <a:endParaRPr lang="en-US" sz="1400"/>
          </a:p>
          <a:p>
            <a:pPr marL="457200" lvl="1" indent="0">
              <a:buNone/>
            </a:pPr>
            <a:endParaRPr lang="en-US" sz="1400"/>
          </a:p>
          <a:p>
            <a:pPr marL="457200" lvl="1" indent="0">
              <a:buNone/>
            </a:pPr>
            <a:endParaRPr lang="en-US" sz="1400"/>
          </a:p>
          <a:p>
            <a:pPr marL="457200" lvl="1" indent="0">
              <a:buNone/>
            </a:pPr>
            <a:endParaRPr lang="en-US" sz="1400"/>
          </a:p>
          <a:p>
            <a:pPr lvl="1"/>
            <a:endParaRPr lang="en-US" sz="1400"/>
          </a:p>
          <a:p>
            <a:pPr lvl="1"/>
            <a:endParaRPr lang="en-US"/>
          </a:p>
          <a:p>
            <a:endParaRPr lang="en-US"/>
          </a:p>
        </p:txBody>
      </p:sp>
      <p:sp>
        <p:nvSpPr>
          <p:cNvPr id="4" name="TextBox 3">
            <a:extLst>
              <a:ext uri="{FF2B5EF4-FFF2-40B4-BE49-F238E27FC236}">
                <a16:creationId xmlns:a16="http://schemas.microsoft.com/office/drawing/2014/main" id="{989D3888-F79C-C735-CDFB-FE0137E7D5CE}"/>
              </a:ext>
            </a:extLst>
          </p:cNvPr>
          <p:cNvSpPr txBox="1"/>
          <p:nvPr/>
        </p:nvSpPr>
        <p:spPr>
          <a:xfrm>
            <a:off x="6575898" y="1673225"/>
            <a:ext cx="5192949" cy="3831818"/>
          </a:xfrm>
          <a:prstGeom prst="rect">
            <a:avLst/>
          </a:prstGeom>
          <a:noFill/>
        </p:spPr>
        <p:txBody>
          <a:bodyPr wrap="square" rtlCol="0">
            <a:spAutoFit/>
          </a:bodyPr>
          <a:lstStyle/>
          <a:p>
            <a:pPr algn="ctr"/>
            <a:r>
              <a:rPr lang="en-US" b="1"/>
              <a:t>Success Metrics</a:t>
            </a:r>
          </a:p>
          <a:p>
            <a:pPr marL="285750"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Functioning robot that moves the weight of a patient's arm</a:t>
            </a:r>
          </a:p>
          <a:p>
            <a:pPr marL="285750"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A robot that will produce 10N of force to the patient's arm in exercises</a:t>
            </a:r>
          </a:p>
          <a:p>
            <a:pPr marL="285750"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Device will last up to 30 mins</a:t>
            </a:r>
          </a:p>
          <a:p>
            <a:pPr marL="285750"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Provide feedback on the position of the robot  to create exercises for users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b="1"/>
          </a:p>
        </p:txBody>
      </p:sp>
    </p:spTree>
    <p:extLst>
      <p:ext uri="{BB962C8B-B14F-4D97-AF65-F5344CB8AC3E}">
        <p14:creationId xmlns:p14="http://schemas.microsoft.com/office/powerpoint/2010/main" val="2342733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83C69-2830-42C7-B163-9B567EBC5BD9}"/>
              </a:ext>
            </a:extLst>
          </p:cNvPr>
          <p:cNvSpPr>
            <a:spLocks noGrp="1"/>
          </p:cNvSpPr>
          <p:nvPr>
            <p:ph type="title"/>
          </p:nvPr>
        </p:nvSpPr>
        <p:spPr/>
        <p:txBody>
          <a:bodyPr/>
          <a:lstStyle/>
          <a:p>
            <a:r>
              <a:rPr lang="en-US"/>
              <a:t>Iteration 2</a:t>
            </a:r>
          </a:p>
        </p:txBody>
      </p:sp>
      <p:sp>
        <p:nvSpPr>
          <p:cNvPr id="4" name="Content Placeholder 3">
            <a:extLst>
              <a:ext uri="{FF2B5EF4-FFF2-40B4-BE49-F238E27FC236}">
                <a16:creationId xmlns:a16="http://schemas.microsoft.com/office/drawing/2014/main" id="{DD049A55-BFA8-4DD4-8242-E6A3CF245024}"/>
              </a:ext>
            </a:extLst>
          </p:cNvPr>
          <p:cNvSpPr>
            <a:spLocks noGrp="1"/>
          </p:cNvSpPr>
          <p:nvPr>
            <p:ph sz="half" idx="2"/>
          </p:nvPr>
        </p:nvSpPr>
        <p:spPr/>
        <p:txBody>
          <a:bodyPr/>
          <a:lstStyle/>
          <a:p>
            <a:r>
              <a:rPr lang="en-US"/>
              <a:t>Housing became larger to accommodate all components, but overall design became too large (13in wheel to wheel)</a:t>
            </a:r>
          </a:p>
          <a:p>
            <a:r>
              <a:rPr lang="en-US"/>
              <a:t>No room to mount the screen</a:t>
            </a:r>
          </a:p>
          <a:p>
            <a:r>
              <a:rPr lang="en-US"/>
              <a:t>Motor shafts were at risk of being damaged during use</a:t>
            </a:r>
          </a:p>
        </p:txBody>
      </p:sp>
      <p:pic>
        <p:nvPicPr>
          <p:cNvPr id="5" name="Content Placeholder 6">
            <a:extLst>
              <a:ext uri="{FF2B5EF4-FFF2-40B4-BE49-F238E27FC236}">
                <a16:creationId xmlns:a16="http://schemas.microsoft.com/office/drawing/2014/main" id="{FB6799F2-EDB3-4A72-AECC-EDCE73DC126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3159" r="3159"/>
          <a:stretch/>
        </p:blipFill>
        <p:spPr>
          <a:xfrm>
            <a:off x="838494" y="1825625"/>
            <a:ext cx="5181011" cy="4262438"/>
          </a:xfrm>
          <a:noFill/>
        </p:spPr>
      </p:pic>
    </p:spTree>
    <p:extLst>
      <p:ext uri="{BB962C8B-B14F-4D97-AF65-F5344CB8AC3E}">
        <p14:creationId xmlns:p14="http://schemas.microsoft.com/office/powerpoint/2010/main" val="1175156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F3AB-0903-4EBD-8882-FAF729CF4F30}"/>
              </a:ext>
            </a:extLst>
          </p:cNvPr>
          <p:cNvSpPr>
            <a:spLocks noGrp="1"/>
          </p:cNvSpPr>
          <p:nvPr>
            <p:ph type="title"/>
          </p:nvPr>
        </p:nvSpPr>
        <p:spPr/>
        <p:txBody>
          <a:bodyPr/>
          <a:lstStyle/>
          <a:p>
            <a:r>
              <a:rPr lang="en-US"/>
              <a:t>Iteration 3</a:t>
            </a:r>
          </a:p>
        </p:txBody>
      </p:sp>
      <p:sp>
        <p:nvSpPr>
          <p:cNvPr id="3" name="Content Placeholder 2">
            <a:extLst>
              <a:ext uri="{FF2B5EF4-FFF2-40B4-BE49-F238E27FC236}">
                <a16:creationId xmlns:a16="http://schemas.microsoft.com/office/drawing/2014/main" id="{FDD172FC-69F5-4CFC-83DD-52C43082B4BB}"/>
              </a:ext>
            </a:extLst>
          </p:cNvPr>
          <p:cNvSpPr>
            <a:spLocks noGrp="1"/>
          </p:cNvSpPr>
          <p:nvPr>
            <p:ph sz="half" idx="1"/>
          </p:nvPr>
        </p:nvSpPr>
        <p:spPr/>
        <p:txBody>
          <a:bodyPr/>
          <a:lstStyle/>
          <a:p>
            <a:r>
              <a:rPr lang="en-US"/>
              <a:t>Used 2 layered design to make a more compact design</a:t>
            </a:r>
          </a:p>
          <a:p>
            <a:r>
              <a:rPr lang="en-US"/>
              <a:t>Bearing mounts were used at the end of each shaft to prevent deflection</a:t>
            </a:r>
          </a:p>
          <a:p>
            <a:r>
              <a:rPr lang="en-US"/>
              <a:t>Switched from an upright handle to a dome</a:t>
            </a:r>
          </a:p>
          <a:p>
            <a:endParaRPr lang="en-US"/>
          </a:p>
        </p:txBody>
      </p:sp>
      <p:pic>
        <p:nvPicPr>
          <p:cNvPr id="6" name="Content Placeholder 5">
            <a:extLst>
              <a:ext uri="{FF2B5EF4-FFF2-40B4-BE49-F238E27FC236}">
                <a16:creationId xmlns:a16="http://schemas.microsoft.com/office/drawing/2014/main" id="{DEB0F9B0-DF33-4E76-9BA5-054B5F7AB9FD}"/>
              </a:ext>
            </a:extLst>
          </p:cNvPr>
          <p:cNvPicPr>
            <a:picLocks noGrp="1" noChangeAspect="1"/>
          </p:cNvPicPr>
          <p:nvPr>
            <p:ph sz="half" idx="2"/>
          </p:nvPr>
        </p:nvPicPr>
        <p:blipFill>
          <a:blip r:embed="rId2"/>
          <a:stretch>
            <a:fillRect/>
          </a:stretch>
        </p:blipFill>
        <p:spPr>
          <a:xfrm>
            <a:off x="6172200" y="1946880"/>
            <a:ext cx="5181600" cy="4019927"/>
          </a:xfrm>
          <a:prstGeom prst="rect">
            <a:avLst/>
          </a:prstGeom>
        </p:spPr>
      </p:pic>
    </p:spTree>
    <p:extLst>
      <p:ext uri="{BB962C8B-B14F-4D97-AF65-F5344CB8AC3E}">
        <p14:creationId xmlns:p14="http://schemas.microsoft.com/office/powerpoint/2010/main" val="1805979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D01D-AAF7-7F0F-23C9-2132944CE6C6}"/>
              </a:ext>
            </a:extLst>
          </p:cNvPr>
          <p:cNvSpPr>
            <a:spLocks noGrp="1"/>
          </p:cNvSpPr>
          <p:nvPr>
            <p:ph type="title"/>
          </p:nvPr>
        </p:nvSpPr>
        <p:spPr/>
        <p:txBody>
          <a:bodyPr/>
          <a:lstStyle/>
          <a:p>
            <a:r>
              <a:rPr lang="en-US"/>
              <a:t>Final Prototype</a:t>
            </a:r>
          </a:p>
        </p:txBody>
      </p:sp>
      <p:pic>
        <p:nvPicPr>
          <p:cNvPr id="12" name="Content Placeholder 11">
            <a:extLst>
              <a:ext uri="{FF2B5EF4-FFF2-40B4-BE49-F238E27FC236}">
                <a16:creationId xmlns:a16="http://schemas.microsoft.com/office/drawing/2014/main" id="{233BBCDA-797B-47B8-BFD1-C6372EC06FE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997501"/>
            <a:ext cx="6387298" cy="3843440"/>
          </a:xfrm>
        </p:spPr>
      </p:pic>
      <p:pic>
        <p:nvPicPr>
          <p:cNvPr id="16" name="Content Placeholder 15">
            <a:extLst>
              <a:ext uri="{FF2B5EF4-FFF2-40B4-BE49-F238E27FC236}">
                <a16:creationId xmlns:a16="http://schemas.microsoft.com/office/drawing/2014/main" id="{F104C648-C149-4810-9477-AD0CBBA9FEB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22742" y="1503186"/>
            <a:ext cx="5379128" cy="4989689"/>
          </a:xfrm>
        </p:spPr>
      </p:pic>
    </p:spTree>
    <p:extLst>
      <p:ext uri="{BB962C8B-B14F-4D97-AF65-F5344CB8AC3E}">
        <p14:creationId xmlns:p14="http://schemas.microsoft.com/office/powerpoint/2010/main" val="3425844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684AF-01A8-4409-9ECF-551A771E5050}"/>
              </a:ext>
            </a:extLst>
          </p:cNvPr>
          <p:cNvSpPr>
            <a:spLocks noGrp="1"/>
          </p:cNvSpPr>
          <p:nvPr>
            <p:ph type="title"/>
          </p:nvPr>
        </p:nvSpPr>
        <p:spPr/>
        <p:txBody>
          <a:bodyPr/>
          <a:lstStyle/>
          <a:p>
            <a:r>
              <a:rPr lang="en-US"/>
              <a:t>Exploded View</a:t>
            </a:r>
          </a:p>
        </p:txBody>
      </p:sp>
      <p:pic>
        <p:nvPicPr>
          <p:cNvPr id="6" name="Content Placeholder 5">
            <a:extLst>
              <a:ext uri="{FF2B5EF4-FFF2-40B4-BE49-F238E27FC236}">
                <a16:creationId xmlns:a16="http://schemas.microsoft.com/office/drawing/2014/main" id="{1836DA7C-84BA-4477-9141-202A1F0540EB}"/>
              </a:ext>
            </a:extLst>
          </p:cNvPr>
          <p:cNvPicPr>
            <a:picLocks noGrp="1" noChangeAspect="1"/>
          </p:cNvPicPr>
          <p:nvPr>
            <p:ph sz="half" idx="1"/>
          </p:nvPr>
        </p:nvPicPr>
        <p:blipFill>
          <a:blip r:embed="rId2"/>
          <a:stretch>
            <a:fillRect/>
          </a:stretch>
        </p:blipFill>
        <p:spPr>
          <a:xfrm>
            <a:off x="390617" y="1809677"/>
            <a:ext cx="6790630" cy="4020382"/>
          </a:xfrm>
        </p:spPr>
      </p:pic>
      <p:pic>
        <p:nvPicPr>
          <p:cNvPr id="7" name="Content Placeholder 4">
            <a:extLst>
              <a:ext uri="{FF2B5EF4-FFF2-40B4-BE49-F238E27FC236}">
                <a16:creationId xmlns:a16="http://schemas.microsoft.com/office/drawing/2014/main" id="{877C258C-351A-45F0-8E37-F9C34DBFB846}"/>
              </a:ext>
            </a:extLst>
          </p:cNvPr>
          <p:cNvPicPr>
            <a:picLocks noGrp="1" noChangeAspect="1"/>
          </p:cNvPicPr>
          <p:nvPr>
            <p:ph sz="half" idx="2"/>
          </p:nvPr>
        </p:nvPicPr>
        <p:blipFill>
          <a:blip r:embed="rId3"/>
          <a:stretch>
            <a:fillRect/>
          </a:stretch>
        </p:blipFill>
        <p:spPr>
          <a:xfrm>
            <a:off x="7969685" y="1074198"/>
            <a:ext cx="4222315" cy="5783802"/>
          </a:xfrm>
        </p:spPr>
      </p:pic>
    </p:spTree>
    <p:extLst>
      <p:ext uri="{BB962C8B-B14F-4D97-AF65-F5344CB8AC3E}">
        <p14:creationId xmlns:p14="http://schemas.microsoft.com/office/powerpoint/2010/main" val="662566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D01D-AAF7-7F0F-23C9-2132944CE6C6}"/>
              </a:ext>
            </a:extLst>
          </p:cNvPr>
          <p:cNvSpPr>
            <a:spLocks noGrp="1"/>
          </p:cNvSpPr>
          <p:nvPr>
            <p:ph type="title"/>
          </p:nvPr>
        </p:nvSpPr>
        <p:spPr/>
        <p:txBody>
          <a:bodyPr/>
          <a:lstStyle/>
          <a:p>
            <a:r>
              <a:rPr lang="en-US"/>
              <a:t>2 Layered Internal Housing</a:t>
            </a:r>
          </a:p>
        </p:txBody>
      </p:sp>
      <p:pic>
        <p:nvPicPr>
          <p:cNvPr id="6" name="Content Placeholder 5">
            <a:extLst>
              <a:ext uri="{FF2B5EF4-FFF2-40B4-BE49-F238E27FC236}">
                <a16:creationId xmlns:a16="http://schemas.microsoft.com/office/drawing/2014/main" id="{34EA1FC2-3C17-4B31-8C63-4CA7C40F98B6}"/>
              </a:ext>
            </a:extLst>
          </p:cNvPr>
          <p:cNvPicPr>
            <a:picLocks noGrp="1" noChangeAspect="1"/>
          </p:cNvPicPr>
          <p:nvPr>
            <p:ph sz="half" idx="1"/>
          </p:nvPr>
        </p:nvPicPr>
        <p:blipFill>
          <a:blip r:embed="rId2"/>
          <a:stretch>
            <a:fillRect/>
          </a:stretch>
        </p:blipFill>
        <p:spPr>
          <a:xfrm>
            <a:off x="174240" y="2059444"/>
            <a:ext cx="5967651" cy="2929805"/>
          </a:xfrm>
        </p:spPr>
      </p:pic>
      <p:sp>
        <p:nvSpPr>
          <p:cNvPr id="4" name="Content Placeholder 3">
            <a:extLst>
              <a:ext uri="{FF2B5EF4-FFF2-40B4-BE49-F238E27FC236}">
                <a16:creationId xmlns:a16="http://schemas.microsoft.com/office/drawing/2014/main" id="{EDC04530-0506-3FE7-B769-2099897FAD03}"/>
              </a:ext>
            </a:extLst>
          </p:cNvPr>
          <p:cNvSpPr>
            <a:spLocks noGrp="1"/>
          </p:cNvSpPr>
          <p:nvPr>
            <p:ph sz="half" idx="2"/>
          </p:nvPr>
        </p:nvSpPr>
        <p:spPr/>
        <p:txBody>
          <a:bodyPr/>
          <a:lstStyle/>
          <a:p>
            <a:pPr lvl="1"/>
            <a:r>
              <a:rPr lang="en-US"/>
              <a:t>Minimizes overall space needed to house all internal components</a:t>
            </a:r>
          </a:p>
          <a:p>
            <a:pPr lvl="1"/>
            <a:r>
              <a:rPr lang="en-US"/>
              <a:t>Battery, Raspberry Pi, Motor Controller, and Buck Converter are stored on the top layer</a:t>
            </a:r>
          </a:p>
          <a:p>
            <a:pPr lvl="1"/>
            <a:r>
              <a:rPr lang="en-US"/>
              <a:t>Motors and Motor Mounts are placed on the bottom layer</a:t>
            </a:r>
          </a:p>
        </p:txBody>
      </p:sp>
    </p:spTree>
    <p:extLst>
      <p:ext uri="{BB962C8B-B14F-4D97-AF65-F5344CB8AC3E}">
        <p14:creationId xmlns:p14="http://schemas.microsoft.com/office/powerpoint/2010/main" val="3727631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D01D-AAF7-7F0F-23C9-2132944CE6C6}"/>
              </a:ext>
            </a:extLst>
          </p:cNvPr>
          <p:cNvSpPr>
            <a:spLocks noGrp="1"/>
          </p:cNvSpPr>
          <p:nvPr>
            <p:ph type="title"/>
          </p:nvPr>
        </p:nvSpPr>
        <p:spPr/>
        <p:txBody>
          <a:bodyPr/>
          <a:lstStyle/>
          <a:p>
            <a:r>
              <a:rPr lang="en-US"/>
              <a:t>Bearing Mounts &amp; Support Plate</a:t>
            </a:r>
          </a:p>
        </p:txBody>
      </p:sp>
      <p:pic>
        <p:nvPicPr>
          <p:cNvPr id="6" name="Content Placeholder 5">
            <a:extLst>
              <a:ext uri="{FF2B5EF4-FFF2-40B4-BE49-F238E27FC236}">
                <a16:creationId xmlns:a16="http://schemas.microsoft.com/office/drawing/2014/main" id="{022514F0-33F4-4AA7-8F56-F4913F431939}"/>
              </a:ext>
            </a:extLst>
          </p:cNvPr>
          <p:cNvPicPr>
            <a:picLocks noGrp="1" noChangeAspect="1"/>
          </p:cNvPicPr>
          <p:nvPr>
            <p:ph sz="half" idx="1"/>
          </p:nvPr>
        </p:nvPicPr>
        <p:blipFill>
          <a:blip r:embed="rId2"/>
          <a:stretch>
            <a:fillRect/>
          </a:stretch>
        </p:blipFill>
        <p:spPr>
          <a:xfrm>
            <a:off x="169417" y="1559561"/>
            <a:ext cx="5850384" cy="4529004"/>
          </a:xfrm>
        </p:spPr>
      </p:pic>
      <p:sp>
        <p:nvSpPr>
          <p:cNvPr id="4" name="Content Placeholder 3">
            <a:extLst>
              <a:ext uri="{FF2B5EF4-FFF2-40B4-BE49-F238E27FC236}">
                <a16:creationId xmlns:a16="http://schemas.microsoft.com/office/drawing/2014/main" id="{EDC04530-0506-3FE7-B769-2099897FAD03}"/>
              </a:ext>
            </a:extLst>
          </p:cNvPr>
          <p:cNvSpPr>
            <a:spLocks noGrp="1"/>
          </p:cNvSpPr>
          <p:nvPr>
            <p:ph sz="half" idx="2"/>
          </p:nvPr>
        </p:nvSpPr>
        <p:spPr>
          <a:xfrm>
            <a:off x="6491796" y="1976544"/>
            <a:ext cx="5181600" cy="4262941"/>
          </a:xfrm>
        </p:spPr>
        <p:txBody>
          <a:bodyPr>
            <a:normAutofit/>
          </a:bodyPr>
          <a:lstStyle/>
          <a:p>
            <a:r>
              <a:rPr lang="en-US"/>
              <a:t>Bearing mounts were used to help prevent deflection of the motor shaft.</a:t>
            </a:r>
          </a:p>
          <a:p>
            <a:r>
              <a:rPr lang="en-US"/>
              <a:t>A support plate made out of steel was added to increase support for the bearing mount </a:t>
            </a:r>
          </a:p>
        </p:txBody>
      </p:sp>
    </p:spTree>
    <p:extLst>
      <p:ext uri="{BB962C8B-B14F-4D97-AF65-F5344CB8AC3E}">
        <p14:creationId xmlns:p14="http://schemas.microsoft.com/office/powerpoint/2010/main" val="1564632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D01D-AAF7-7F0F-23C9-2132944CE6C6}"/>
              </a:ext>
            </a:extLst>
          </p:cNvPr>
          <p:cNvSpPr>
            <a:spLocks noGrp="1"/>
          </p:cNvSpPr>
          <p:nvPr>
            <p:ph type="title"/>
          </p:nvPr>
        </p:nvSpPr>
        <p:spPr/>
        <p:txBody>
          <a:bodyPr/>
          <a:lstStyle/>
          <a:p>
            <a:r>
              <a:rPr lang="en-US"/>
              <a:t>Shell</a:t>
            </a:r>
          </a:p>
        </p:txBody>
      </p:sp>
      <p:sp>
        <p:nvSpPr>
          <p:cNvPr id="3" name="Content Placeholder 2">
            <a:extLst>
              <a:ext uri="{FF2B5EF4-FFF2-40B4-BE49-F238E27FC236}">
                <a16:creationId xmlns:a16="http://schemas.microsoft.com/office/drawing/2014/main" id="{3A482CE2-F679-0952-1B7B-DA9AA46F0427}"/>
              </a:ext>
            </a:extLst>
          </p:cNvPr>
          <p:cNvSpPr>
            <a:spLocks noGrp="1"/>
          </p:cNvSpPr>
          <p:nvPr>
            <p:ph sz="half" idx="1"/>
          </p:nvPr>
        </p:nvSpPr>
        <p:spPr/>
        <p:txBody>
          <a:bodyPr/>
          <a:lstStyle/>
          <a:p>
            <a:r>
              <a:rPr lang="en-US"/>
              <a:t>The shell is used to contain all internal components</a:t>
            </a:r>
          </a:p>
          <a:p>
            <a:r>
              <a:rPr lang="en-US"/>
              <a:t>Louvers are placed on each side of the shell to allow for proper cooling of the raspberry pi and the motors</a:t>
            </a:r>
          </a:p>
        </p:txBody>
      </p:sp>
      <p:pic>
        <p:nvPicPr>
          <p:cNvPr id="8" name="Content Placeholder 7">
            <a:extLst>
              <a:ext uri="{FF2B5EF4-FFF2-40B4-BE49-F238E27FC236}">
                <a16:creationId xmlns:a16="http://schemas.microsoft.com/office/drawing/2014/main" id="{A4EB9EC5-974F-4FD5-B4AB-7515AA1DFBB9}"/>
              </a:ext>
            </a:extLst>
          </p:cNvPr>
          <p:cNvPicPr>
            <a:picLocks noGrp="1" noChangeAspect="1"/>
          </p:cNvPicPr>
          <p:nvPr>
            <p:ph sz="half" idx="2"/>
          </p:nvPr>
        </p:nvPicPr>
        <p:blipFill>
          <a:blip r:embed="rId2"/>
          <a:stretch>
            <a:fillRect/>
          </a:stretch>
        </p:blipFill>
        <p:spPr>
          <a:xfrm>
            <a:off x="6503498" y="1554874"/>
            <a:ext cx="4850301" cy="4887214"/>
          </a:xfrm>
        </p:spPr>
      </p:pic>
    </p:spTree>
    <p:extLst>
      <p:ext uri="{BB962C8B-B14F-4D97-AF65-F5344CB8AC3E}">
        <p14:creationId xmlns:p14="http://schemas.microsoft.com/office/powerpoint/2010/main" val="3669660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2C779A-BB17-E01C-5D9D-DD37449715D6}"/>
              </a:ext>
            </a:extLst>
          </p:cNvPr>
          <p:cNvSpPr>
            <a:spLocks noGrp="1"/>
          </p:cNvSpPr>
          <p:nvPr>
            <p:ph type="title"/>
          </p:nvPr>
        </p:nvSpPr>
        <p:spPr>
          <a:xfrm>
            <a:off x="838200" y="365125"/>
            <a:ext cx="10515600" cy="979013"/>
          </a:xfrm>
        </p:spPr>
        <p:txBody>
          <a:bodyPr anchor="ctr">
            <a:normAutofit/>
          </a:bodyPr>
          <a:lstStyle/>
          <a:p>
            <a:r>
              <a:rPr lang="en-US"/>
              <a:t>Testing Summary</a:t>
            </a:r>
          </a:p>
        </p:txBody>
      </p:sp>
      <p:graphicFrame>
        <p:nvGraphicFramePr>
          <p:cNvPr id="4" name="Content Placeholder 3">
            <a:extLst>
              <a:ext uri="{FF2B5EF4-FFF2-40B4-BE49-F238E27FC236}">
                <a16:creationId xmlns:a16="http://schemas.microsoft.com/office/drawing/2014/main" id="{3696E77E-3F3D-E017-005A-0809DDA8F795}"/>
              </a:ext>
            </a:extLst>
          </p:cNvPr>
          <p:cNvGraphicFramePr>
            <a:graphicFrameLocks noGrp="1"/>
          </p:cNvGraphicFramePr>
          <p:nvPr>
            <p:ph type="chart" sz="quarter" idx="10"/>
            <p:extLst>
              <p:ext uri="{D42A27DB-BD31-4B8C-83A1-F6EECF244321}">
                <p14:modId xmlns:p14="http://schemas.microsoft.com/office/powerpoint/2010/main" val="4075080056"/>
              </p:ext>
            </p:extLst>
          </p:nvPr>
        </p:nvGraphicFramePr>
        <p:xfrm>
          <a:off x="521067" y="1979980"/>
          <a:ext cx="11147258" cy="3909515"/>
        </p:xfrm>
        <a:graphic>
          <a:graphicData uri="http://schemas.openxmlformats.org/drawingml/2006/table">
            <a:tbl>
              <a:tblPr/>
              <a:tblGrid>
                <a:gridCol w="4645030">
                  <a:extLst>
                    <a:ext uri="{9D8B030D-6E8A-4147-A177-3AD203B41FA5}">
                      <a16:colId xmlns:a16="http://schemas.microsoft.com/office/drawing/2014/main" val="361636829"/>
                    </a:ext>
                  </a:extLst>
                </a:gridCol>
                <a:gridCol w="6502228">
                  <a:extLst>
                    <a:ext uri="{9D8B030D-6E8A-4147-A177-3AD203B41FA5}">
                      <a16:colId xmlns:a16="http://schemas.microsoft.com/office/drawing/2014/main" val="1495006103"/>
                    </a:ext>
                  </a:extLst>
                </a:gridCol>
              </a:tblGrid>
              <a:tr h="781903">
                <a:tc>
                  <a:txBody>
                    <a:bodyPr/>
                    <a:lstStyle/>
                    <a:p>
                      <a:pPr algn="l" rtl="0" fontAlgn="base"/>
                      <a:r>
                        <a:rPr lang="en-US" sz="3000" b="1" i="0" u="none" strike="noStrike" baseline="0">
                          <a:solidFill>
                            <a:schemeClr val="tx1">
                              <a:lumMod val="50000"/>
                            </a:schemeClr>
                          </a:solidFill>
                          <a:effectLst/>
                          <a:latin typeface="Arial" panose="020B0604020202020204" pitchFamily="34" charset="0"/>
                        </a:rPr>
                        <a:t>Experiment/ Test</a:t>
                      </a:r>
                      <a:r>
                        <a:rPr lang="en-US" sz="3000" b="0" i="0" u="none" strike="noStrike" baseline="0">
                          <a:solidFill>
                            <a:schemeClr val="tx1">
                              <a:lumMod val="50000"/>
                            </a:schemeClr>
                          </a:solidFill>
                          <a:effectLst/>
                          <a:latin typeface="Arial" panose="020B0604020202020204" pitchFamily="34" charset="0"/>
                        </a:rPr>
                        <a:t> </a:t>
                      </a:r>
                      <a:endParaRPr lang="en-US" sz="4500" b="0" i="0" u="none" strike="noStrike" baseline="0">
                        <a:solidFill>
                          <a:schemeClr val="tx1">
                            <a:lumMod val="50000"/>
                          </a:schemeClr>
                        </a:solidFill>
                        <a:effectLst/>
                        <a:latin typeface="Arial" panose="020B0604020202020204" pitchFamily="34" charset="0"/>
                      </a:endParaRPr>
                    </a:p>
                  </a:txBody>
                  <a:tcPr marL="229971" marR="229971" marT="114986" marB="114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rtl="0" fontAlgn="base"/>
                      <a:r>
                        <a:rPr lang="en-US" sz="3000" b="1" i="0" u="none" strike="noStrike" baseline="0">
                          <a:solidFill>
                            <a:schemeClr val="tx1">
                              <a:lumMod val="50000"/>
                            </a:schemeClr>
                          </a:solidFill>
                          <a:effectLst/>
                          <a:latin typeface="Arial" panose="020B0604020202020204" pitchFamily="34" charset="0"/>
                        </a:rPr>
                        <a:t>Relevant Design Requirements</a:t>
                      </a:r>
                      <a:r>
                        <a:rPr lang="en-US" sz="3000" b="0" i="0" u="none" strike="noStrike" baseline="0">
                          <a:solidFill>
                            <a:schemeClr val="tx1">
                              <a:lumMod val="50000"/>
                            </a:schemeClr>
                          </a:solidFill>
                          <a:effectLst/>
                          <a:latin typeface="Arial" panose="020B0604020202020204" pitchFamily="34" charset="0"/>
                        </a:rPr>
                        <a:t> </a:t>
                      </a:r>
                      <a:endParaRPr lang="en-US" sz="4500" b="0" i="0" u="none" strike="noStrike" baseline="0">
                        <a:solidFill>
                          <a:schemeClr val="tx1">
                            <a:lumMod val="50000"/>
                          </a:schemeClr>
                        </a:solidFill>
                        <a:effectLst/>
                        <a:latin typeface="Arial" panose="020B0604020202020204" pitchFamily="34" charset="0"/>
                      </a:endParaRPr>
                    </a:p>
                  </a:txBody>
                  <a:tcPr marL="229971" marR="229971" marT="114986" marB="114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864955999"/>
                  </a:ext>
                </a:extLst>
              </a:tr>
              <a:tr h="781903">
                <a:tc>
                  <a:txBody>
                    <a:bodyPr/>
                    <a:lstStyle/>
                    <a:p>
                      <a:pPr algn="l" rtl="0" fontAlgn="base"/>
                      <a:r>
                        <a:rPr lang="en-US" sz="3000" b="0" i="0" u="none" strike="noStrike" baseline="0">
                          <a:solidFill>
                            <a:schemeClr val="tx1">
                              <a:lumMod val="50000"/>
                            </a:schemeClr>
                          </a:solidFill>
                          <a:effectLst/>
                          <a:latin typeface="Arial" panose="020B0604020202020204" pitchFamily="34" charset="0"/>
                        </a:rPr>
                        <a:t>EX 1: Prony Brake </a:t>
                      </a:r>
                      <a:endParaRPr lang="en-US" sz="4500" b="0" i="0" u="none" strike="noStrike" baseline="0">
                        <a:solidFill>
                          <a:schemeClr val="tx1">
                            <a:lumMod val="50000"/>
                          </a:schemeClr>
                        </a:solidFill>
                        <a:effectLst/>
                        <a:latin typeface="Arial" panose="020B0604020202020204" pitchFamily="34" charset="0"/>
                      </a:endParaRPr>
                    </a:p>
                  </a:txBody>
                  <a:tcPr marL="229971" marR="229971" marT="114986" marB="114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da-DK" sz="3000" b="0" i="0" u="none" strike="noStrike" baseline="0">
                          <a:solidFill>
                            <a:schemeClr val="tx1">
                              <a:lumMod val="50000"/>
                            </a:schemeClr>
                          </a:solidFill>
                          <a:effectLst/>
                          <a:latin typeface="Arial" panose="020B0604020202020204" pitchFamily="34" charset="0"/>
                        </a:rPr>
                        <a:t>CR 2, CR 3, ER 1 </a:t>
                      </a:r>
                      <a:endParaRPr lang="da-DK" sz="4500" b="0" i="0" u="none" strike="noStrike" baseline="0">
                        <a:solidFill>
                          <a:schemeClr val="tx1">
                            <a:lumMod val="50000"/>
                          </a:schemeClr>
                        </a:solidFill>
                        <a:effectLst/>
                        <a:latin typeface="Arial" panose="020B0604020202020204" pitchFamily="34" charset="0"/>
                      </a:endParaRPr>
                    </a:p>
                  </a:txBody>
                  <a:tcPr marL="229971" marR="229971" marT="114986" marB="114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1638369"/>
                  </a:ext>
                </a:extLst>
              </a:tr>
              <a:tr h="781903">
                <a:tc>
                  <a:txBody>
                    <a:bodyPr/>
                    <a:lstStyle/>
                    <a:p>
                      <a:pPr algn="l" rtl="0" fontAlgn="base"/>
                      <a:r>
                        <a:rPr lang="en-US" sz="3000" b="0" i="0" u="none" strike="noStrike" baseline="0">
                          <a:solidFill>
                            <a:schemeClr val="tx1">
                              <a:lumMod val="50000"/>
                            </a:schemeClr>
                          </a:solidFill>
                          <a:effectLst/>
                          <a:latin typeface="Arial" panose="020B0604020202020204" pitchFamily="34" charset="0"/>
                        </a:rPr>
                        <a:t>EX 2: Force Output Test </a:t>
                      </a:r>
                      <a:endParaRPr lang="en-US" sz="4500" b="0" i="0" u="none" strike="noStrike" baseline="0">
                        <a:solidFill>
                          <a:schemeClr val="tx1">
                            <a:lumMod val="50000"/>
                          </a:schemeClr>
                        </a:solidFill>
                        <a:effectLst/>
                        <a:latin typeface="Arial" panose="020B0604020202020204" pitchFamily="34" charset="0"/>
                      </a:endParaRPr>
                    </a:p>
                  </a:txBody>
                  <a:tcPr marL="229971" marR="229971" marT="114986" marB="114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US" sz="3000" b="0" i="0" u="none" strike="noStrike" baseline="0">
                          <a:solidFill>
                            <a:schemeClr val="tx1">
                              <a:lumMod val="50000"/>
                            </a:schemeClr>
                          </a:solidFill>
                          <a:effectLst/>
                          <a:latin typeface="Arial" panose="020B0604020202020204" pitchFamily="34" charset="0"/>
                        </a:rPr>
                        <a:t>CR 3, CR 4 </a:t>
                      </a:r>
                      <a:endParaRPr lang="en-US" sz="4500" b="0" i="0" u="none" strike="noStrike" baseline="0">
                        <a:solidFill>
                          <a:schemeClr val="tx1">
                            <a:lumMod val="50000"/>
                          </a:schemeClr>
                        </a:solidFill>
                        <a:effectLst/>
                        <a:latin typeface="Arial" panose="020B0604020202020204" pitchFamily="34" charset="0"/>
                      </a:endParaRPr>
                    </a:p>
                  </a:txBody>
                  <a:tcPr marL="229971" marR="229971" marT="114986" marB="114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1210496"/>
                  </a:ext>
                </a:extLst>
              </a:tr>
              <a:tr h="781903">
                <a:tc>
                  <a:txBody>
                    <a:bodyPr/>
                    <a:lstStyle/>
                    <a:p>
                      <a:pPr algn="l" rtl="0" fontAlgn="base"/>
                      <a:r>
                        <a:rPr lang="en-US" sz="3000" b="0" i="0" u="none" strike="noStrike" baseline="0">
                          <a:solidFill>
                            <a:schemeClr val="tx1">
                              <a:lumMod val="50000"/>
                            </a:schemeClr>
                          </a:solidFill>
                          <a:effectLst/>
                          <a:latin typeface="Arial" panose="020B0604020202020204" pitchFamily="34" charset="0"/>
                        </a:rPr>
                        <a:t>EX 3: Duration Test </a:t>
                      </a:r>
                      <a:endParaRPr lang="en-US" sz="4500" b="0" i="0" u="none" strike="noStrike" baseline="0">
                        <a:solidFill>
                          <a:schemeClr val="tx1">
                            <a:lumMod val="50000"/>
                          </a:schemeClr>
                        </a:solidFill>
                        <a:effectLst/>
                        <a:latin typeface="Arial" panose="020B0604020202020204" pitchFamily="34" charset="0"/>
                      </a:endParaRPr>
                    </a:p>
                  </a:txBody>
                  <a:tcPr marL="229971" marR="229971" marT="114986" marB="114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US" sz="3000" b="0" i="0" u="none" strike="noStrike" baseline="0">
                          <a:solidFill>
                            <a:schemeClr val="tx1">
                              <a:lumMod val="50000"/>
                            </a:schemeClr>
                          </a:solidFill>
                          <a:effectLst/>
                          <a:latin typeface="Arial" panose="020B0604020202020204" pitchFamily="34" charset="0"/>
                        </a:rPr>
                        <a:t>CR 6, ER 2, ER 3 </a:t>
                      </a:r>
                      <a:endParaRPr lang="en-US" sz="4500" b="0" i="0" u="none" strike="noStrike" baseline="0">
                        <a:solidFill>
                          <a:schemeClr val="tx1">
                            <a:lumMod val="50000"/>
                          </a:schemeClr>
                        </a:solidFill>
                        <a:effectLst/>
                        <a:latin typeface="Arial" panose="020B0604020202020204" pitchFamily="34" charset="0"/>
                      </a:endParaRPr>
                    </a:p>
                  </a:txBody>
                  <a:tcPr marL="229971" marR="229971" marT="114986" marB="114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9471910"/>
                  </a:ext>
                </a:extLst>
              </a:tr>
              <a:tr h="781903">
                <a:tc>
                  <a:txBody>
                    <a:bodyPr/>
                    <a:lstStyle/>
                    <a:p>
                      <a:pPr algn="l" rtl="0" fontAlgn="base"/>
                      <a:r>
                        <a:rPr lang="en-US" sz="3000" b="0" i="0" u="none" strike="noStrike" baseline="0">
                          <a:solidFill>
                            <a:schemeClr val="tx1">
                              <a:lumMod val="50000"/>
                            </a:schemeClr>
                          </a:solidFill>
                          <a:effectLst/>
                          <a:latin typeface="Arial" panose="020B0604020202020204" pitchFamily="34" charset="0"/>
                        </a:rPr>
                        <a:t>EX 4: Position Test </a:t>
                      </a:r>
                      <a:endParaRPr lang="en-US" sz="4500" b="0" i="0" u="none" strike="noStrike" baseline="0">
                        <a:solidFill>
                          <a:schemeClr val="tx1">
                            <a:lumMod val="50000"/>
                          </a:schemeClr>
                        </a:solidFill>
                        <a:effectLst/>
                        <a:latin typeface="Arial" panose="020B0604020202020204" pitchFamily="34" charset="0"/>
                      </a:endParaRPr>
                    </a:p>
                  </a:txBody>
                  <a:tcPr marL="229971" marR="229971" marT="114986" marB="114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US" sz="3000" b="0" i="0" u="none" strike="noStrike" baseline="0">
                          <a:solidFill>
                            <a:schemeClr val="tx1">
                              <a:lumMod val="50000"/>
                            </a:schemeClr>
                          </a:solidFill>
                          <a:effectLst/>
                          <a:latin typeface="Arial" panose="020B0604020202020204" pitchFamily="34" charset="0"/>
                        </a:rPr>
                        <a:t>CR 5, CR 7 </a:t>
                      </a:r>
                      <a:endParaRPr lang="en-US" sz="4500" b="0" i="0" u="none" strike="noStrike" baseline="0">
                        <a:solidFill>
                          <a:schemeClr val="tx1">
                            <a:lumMod val="50000"/>
                          </a:schemeClr>
                        </a:solidFill>
                        <a:effectLst/>
                        <a:latin typeface="Arial" panose="020B0604020202020204" pitchFamily="34" charset="0"/>
                      </a:endParaRPr>
                    </a:p>
                  </a:txBody>
                  <a:tcPr marL="229971" marR="229971" marT="114986" marB="1149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6926727"/>
                  </a:ext>
                </a:extLst>
              </a:tr>
            </a:tbl>
          </a:graphicData>
        </a:graphic>
      </p:graphicFrame>
    </p:spTree>
    <p:extLst>
      <p:ext uri="{BB962C8B-B14F-4D97-AF65-F5344CB8AC3E}">
        <p14:creationId xmlns:p14="http://schemas.microsoft.com/office/powerpoint/2010/main" val="354543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2C779A-BB17-E01C-5D9D-DD37449715D6}"/>
              </a:ext>
            </a:extLst>
          </p:cNvPr>
          <p:cNvSpPr>
            <a:spLocks noGrp="1"/>
          </p:cNvSpPr>
          <p:nvPr>
            <p:ph type="title"/>
          </p:nvPr>
        </p:nvSpPr>
        <p:spPr/>
        <p:txBody>
          <a:bodyPr/>
          <a:lstStyle/>
          <a:p>
            <a:pPr rtl="0" fontAlgn="base"/>
            <a:r>
              <a:rPr lang="en-US" sz="4400" i="0" u="none" strike="noStrike">
                <a:effectLst/>
              </a:rPr>
              <a:t>Experiment 1: Prony Brake </a:t>
            </a:r>
            <a:endParaRPr lang="en-US" sz="6600" i="0" u="none" strike="noStrike">
              <a:effectLst/>
            </a:endParaRPr>
          </a:p>
        </p:txBody>
      </p:sp>
      <p:pic>
        <p:nvPicPr>
          <p:cNvPr id="4" name="Content Placeholder 3">
            <a:extLst>
              <a:ext uri="{FF2B5EF4-FFF2-40B4-BE49-F238E27FC236}">
                <a16:creationId xmlns:a16="http://schemas.microsoft.com/office/drawing/2014/main" id="{73D34B9B-090B-4A3F-8455-01EAFD3F6532}"/>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28547" y="1764631"/>
            <a:ext cx="4363453" cy="4981074"/>
          </a:xfrm>
          <a:prstGeom prst="rect">
            <a:avLst/>
          </a:prstGeom>
        </p:spPr>
      </p:pic>
      <p:sp>
        <p:nvSpPr>
          <p:cNvPr id="5" name="TextBox 4">
            <a:extLst>
              <a:ext uri="{FF2B5EF4-FFF2-40B4-BE49-F238E27FC236}">
                <a16:creationId xmlns:a16="http://schemas.microsoft.com/office/drawing/2014/main" id="{3FBF7FF4-0B99-458C-B785-E77262BF7BE2}"/>
              </a:ext>
            </a:extLst>
          </p:cNvPr>
          <p:cNvSpPr txBox="1"/>
          <p:nvPr/>
        </p:nvSpPr>
        <p:spPr>
          <a:xfrm>
            <a:off x="368968" y="1913372"/>
            <a:ext cx="7267074" cy="4431983"/>
          </a:xfrm>
          <a:prstGeom prst="rect">
            <a:avLst/>
          </a:prstGeom>
          <a:noFill/>
        </p:spPr>
        <p:txBody>
          <a:bodyPr wrap="square" rtlCol="0">
            <a:spAutoFit/>
          </a:bodyPr>
          <a:lstStyle/>
          <a:p>
            <a:r>
              <a:rPr lang="en-US" sz="2400"/>
              <a:t>The Prony Brake test will verify if the selected motors can produce the required torque at specified speeds, ensuring the robot meets the customer’s requirement of exerting 10N of force on the patient’s hand. To conduct this test, the team will design a Prony brake test rig, including a drum, tachometer, rope, hooks, washers, and scales. The test will isolate variables such as force measurements and motor RPM under load, enabling the calculation of torque and motor power output. This data will confirm whether the motors meet the team’s engineering and customer requirements.</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751666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E4E912-E8BF-360C-627E-8604DF8BA350}"/>
              </a:ext>
            </a:extLst>
          </p:cNvPr>
          <p:cNvSpPr>
            <a:spLocks noGrp="1"/>
          </p:cNvSpPr>
          <p:nvPr>
            <p:ph idx="1"/>
          </p:nvPr>
        </p:nvSpPr>
        <p:spPr>
          <a:xfrm>
            <a:off x="144378" y="1572126"/>
            <a:ext cx="11903243" cy="5117432"/>
          </a:xfrm>
        </p:spPr>
        <p:txBody>
          <a:bodyPr/>
          <a:lstStyle/>
          <a:p>
            <a:pPr marL="0" indent="0">
              <a:buNone/>
            </a:pPr>
            <a:r>
              <a:rPr lang="en-US"/>
              <a:t>The force output test will confirm that the robot can generate the required 10 N of force, as specified in the customer requirements, and verify that a patient can move the robot with just 5 N of force when the motors are not in use. The test will use a testing rig and a spring scale, with the scale attached to the rig via an eye hook. The isolated variable will be the force measured by the spring scale as the robot produces different levels of force. The results will be direct numerical readings that show the robot's force output during operation and manual movement.</a:t>
            </a:r>
          </a:p>
        </p:txBody>
      </p:sp>
      <p:sp>
        <p:nvSpPr>
          <p:cNvPr id="3" name="Title 2">
            <a:extLst>
              <a:ext uri="{FF2B5EF4-FFF2-40B4-BE49-F238E27FC236}">
                <a16:creationId xmlns:a16="http://schemas.microsoft.com/office/drawing/2014/main" id="{342C779A-BB17-E01C-5D9D-DD37449715D6}"/>
              </a:ext>
            </a:extLst>
          </p:cNvPr>
          <p:cNvSpPr>
            <a:spLocks noGrp="1"/>
          </p:cNvSpPr>
          <p:nvPr>
            <p:ph type="title"/>
          </p:nvPr>
        </p:nvSpPr>
        <p:spPr/>
        <p:txBody>
          <a:bodyPr/>
          <a:lstStyle/>
          <a:p>
            <a:r>
              <a:rPr lang="en-US"/>
              <a:t>Experiment 2: Force Output Test </a:t>
            </a:r>
          </a:p>
        </p:txBody>
      </p:sp>
    </p:spTree>
    <p:extLst>
      <p:ext uri="{BB962C8B-B14F-4D97-AF65-F5344CB8AC3E}">
        <p14:creationId xmlns:p14="http://schemas.microsoft.com/office/powerpoint/2010/main" val="581205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AD4439-0E44-3093-0D71-11D950438816}"/>
              </a:ext>
            </a:extLst>
          </p:cNvPr>
          <p:cNvSpPr>
            <a:spLocks noGrp="1"/>
          </p:cNvSpPr>
          <p:nvPr>
            <p:ph type="title"/>
          </p:nvPr>
        </p:nvSpPr>
        <p:spPr>
          <a:xfrm>
            <a:off x="838200" y="365125"/>
            <a:ext cx="10515600" cy="979013"/>
          </a:xfrm>
        </p:spPr>
        <p:txBody>
          <a:bodyPr anchor="ctr">
            <a:normAutofit/>
          </a:bodyPr>
          <a:lstStyle/>
          <a:p>
            <a:r>
              <a:rPr lang="en-US"/>
              <a:t>Customer Requirements</a:t>
            </a:r>
          </a:p>
        </p:txBody>
      </p:sp>
      <p:graphicFrame>
        <p:nvGraphicFramePr>
          <p:cNvPr id="11" name="Content Placeholder 1">
            <a:extLst>
              <a:ext uri="{FF2B5EF4-FFF2-40B4-BE49-F238E27FC236}">
                <a16:creationId xmlns:a16="http://schemas.microsoft.com/office/drawing/2014/main" id="{D0D8DC90-CE4F-5EF9-E387-4A2500792BC6}"/>
              </a:ext>
            </a:extLst>
          </p:cNvPr>
          <p:cNvGraphicFramePr>
            <a:graphicFrameLocks noGrp="1"/>
          </p:cNvGraphicFramePr>
          <p:nvPr>
            <p:ph type="chart" sz="quarter" idx="10"/>
            <p:extLst>
              <p:ext uri="{D42A27DB-BD31-4B8C-83A1-F6EECF244321}">
                <p14:modId xmlns:p14="http://schemas.microsoft.com/office/powerpoint/2010/main" val="2803455742"/>
              </p:ext>
            </p:extLst>
          </p:nvPr>
        </p:nvGraphicFramePr>
        <p:xfrm>
          <a:off x="838200" y="1673225"/>
          <a:ext cx="10515600" cy="5016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1719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E4E912-E8BF-360C-627E-8604DF8BA350}"/>
              </a:ext>
            </a:extLst>
          </p:cNvPr>
          <p:cNvSpPr>
            <a:spLocks noGrp="1"/>
          </p:cNvSpPr>
          <p:nvPr>
            <p:ph idx="1"/>
          </p:nvPr>
        </p:nvSpPr>
        <p:spPr>
          <a:xfrm>
            <a:off x="144378" y="1572126"/>
            <a:ext cx="11903243" cy="5117432"/>
          </a:xfrm>
        </p:spPr>
        <p:txBody>
          <a:bodyPr/>
          <a:lstStyle/>
          <a:p>
            <a:pPr marL="0" indent="0">
              <a:buNone/>
            </a:pPr>
            <a:r>
              <a:rPr lang="en-US"/>
              <a:t>The duration test will measure the battery's ability to power the robot’s motors, screen, and internal components while meeting the required runtime of 30 minutes on a single charge. This test will validate engineering requirements 2 and 3, as well as customer requirement 6. The robot will undergo various force and speed simulations, with a stopwatch used to track the battery's run time. If the battery fails to meet the 30-minute requirement, the team will recalculate the system’s amperage and ensure it aligns with the desired battery life.</a:t>
            </a:r>
          </a:p>
          <a:p>
            <a:endParaRPr lang="en-US"/>
          </a:p>
        </p:txBody>
      </p:sp>
      <p:sp>
        <p:nvSpPr>
          <p:cNvPr id="3" name="Title 2">
            <a:extLst>
              <a:ext uri="{FF2B5EF4-FFF2-40B4-BE49-F238E27FC236}">
                <a16:creationId xmlns:a16="http://schemas.microsoft.com/office/drawing/2014/main" id="{342C779A-BB17-E01C-5D9D-DD37449715D6}"/>
              </a:ext>
            </a:extLst>
          </p:cNvPr>
          <p:cNvSpPr>
            <a:spLocks noGrp="1"/>
          </p:cNvSpPr>
          <p:nvPr>
            <p:ph type="title"/>
          </p:nvPr>
        </p:nvSpPr>
        <p:spPr/>
        <p:txBody>
          <a:bodyPr/>
          <a:lstStyle/>
          <a:p>
            <a:r>
              <a:rPr lang="en-US"/>
              <a:t>Experiment 3: Duration Test</a:t>
            </a:r>
          </a:p>
        </p:txBody>
      </p:sp>
    </p:spTree>
    <p:extLst>
      <p:ext uri="{BB962C8B-B14F-4D97-AF65-F5344CB8AC3E}">
        <p14:creationId xmlns:p14="http://schemas.microsoft.com/office/powerpoint/2010/main" val="3052728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E4E912-E8BF-360C-627E-8604DF8BA350}"/>
              </a:ext>
            </a:extLst>
          </p:cNvPr>
          <p:cNvSpPr>
            <a:spLocks noGrp="1"/>
          </p:cNvSpPr>
          <p:nvPr>
            <p:ph idx="1"/>
          </p:nvPr>
        </p:nvSpPr>
        <p:spPr>
          <a:xfrm>
            <a:off x="144378" y="1572126"/>
            <a:ext cx="11903243" cy="5117432"/>
          </a:xfrm>
        </p:spPr>
        <p:txBody>
          <a:bodyPr/>
          <a:lstStyle/>
          <a:p>
            <a:r>
              <a:rPr lang="en-US"/>
              <a:t>The position test ensures the hamster system can accurately locate itself within a designated area. During the test, the system will run for a set time, and we’ll measure the distance traveled and the motor speed. The required equipment includes a measuring tape, the hamster robot, and ample space for testing. We’ll isolate variables such as distance (in meters), time (in seconds), and speed (in meters per second), calculating the distance traveled over time to set a boundary in the code that keeps the robot within the desired area.</a:t>
            </a:r>
          </a:p>
        </p:txBody>
      </p:sp>
      <p:sp>
        <p:nvSpPr>
          <p:cNvPr id="3" name="Title 2">
            <a:extLst>
              <a:ext uri="{FF2B5EF4-FFF2-40B4-BE49-F238E27FC236}">
                <a16:creationId xmlns:a16="http://schemas.microsoft.com/office/drawing/2014/main" id="{342C779A-BB17-E01C-5D9D-DD37449715D6}"/>
              </a:ext>
            </a:extLst>
          </p:cNvPr>
          <p:cNvSpPr>
            <a:spLocks noGrp="1"/>
          </p:cNvSpPr>
          <p:nvPr>
            <p:ph type="title"/>
          </p:nvPr>
        </p:nvSpPr>
        <p:spPr/>
        <p:txBody>
          <a:bodyPr/>
          <a:lstStyle/>
          <a:p>
            <a:r>
              <a:rPr lang="en-US"/>
              <a:t>Experiment 4: Position Test</a:t>
            </a:r>
          </a:p>
        </p:txBody>
      </p:sp>
    </p:spTree>
    <p:extLst>
      <p:ext uri="{BB962C8B-B14F-4D97-AF65-F5344CB8AC3E}">
        <p14:creationId xmlns:p14="http://schemas.microsoft.com/office/powerpoint/2010/main" val="2857085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2C779A-BB17-E01C-5D9D-DD37449715D6}"/>
              </a:ext>
            </a:extLst>
          </p:cNvPr>
          <p:cNvSpPr>
            <a:spLocks noGrp="1"/>
          </p:cNvSpPr>
          <p:nvPr>
            <p:ph type="title"/>
          </p:nvPr>
        </p:nvSpPr>
        <p:spPr>
          <a:xfrm>
            <a:off x="838200" y="365125"/>
            <a:ext cx="10515600" cy="979013"/>
          </a:xfrm>
        </p:spPr>
        <p:txBody>
          <a:bodyPr anchor="ctr">
            <a:normAutofit/>
          </a:bodyPr>
          <a:lstStyle/>
          <a:p>
            <a:r>
              <a:rPr lang="en-US"/>
              <a:t>Customer Requirements Met</a:t>
            </a:r>
          </a:p>
        </p:txBody>
      </p:sp>
      <p:graphicFrame>
        <p:nvGraphicFramePr>
          <p:cNvPr id="9" name="Content Placeholder 8">
            <a:extLst>
              <a:ext uri="{FF2B5EF4-FFF2-40B4-BE49-F238E27FC236}">
                <a16:creationId xmlns:a16="http://schemas.microsoft.com/office/drawing/2014/main" id="{7218ABEA-CBB2-7DE1-E871-7F731350F66F}"/>
              </a:ext>
            </a:extLst>
          </p:cNvPr>
          <p:cNvGraphicFramePr>
            <a:graphicFrameLocks noGrp="1"/>
          </p:cNvGraphicFramePr>
          <p:nvPr>
            <p:ph type="chart" sz="quarter" idx="10"/>
            <p:extLst>
              <p:ext uri="{D42A27DB-BD31-4B8C-83A1-F6EECF244321}">
                <p14:modId xmlns:p14="http://schemas.microsoft.com/office/powerpoint/2010/main" val="604265529"/>
              </p:ext>
            </p:extLst>
          </p:nvPr>
        </p:nvGraphicFramePr>
        <p:xfrm>
          <a:off x="597568" y="1344138"/>
          <a:ext cx="10515600" cy="5180937"/>
        </p:xfrm>
        <a:graphic>
          <a:graphicData uri="http://schemas.openxmlformats.org/drawingml/2006/table">
            <a:tbl>
              <a:tblPr firstRow="1" bandRow="1">
                <a:tableStyleId>{91EBBBCC-DAD2-459C-BE2E-F6DE35CF9A28}</a:tableStyleId>
              </a:tblPr>
              <a:tblGrid>
                <a:gridCol w="4469122">
                  <a:extLst>
                    <a:ext uri="{9D8B030D-6E8A-4147-A177-3AD203B41FA5}">
                      <a16:colId xmlns:a16="http://schemas.microsoft.com/office/drawing/2014/main" val="4154476773"/>
                    </a:ext>
                  </a:extLst>
                </a:gridCol>
                <a:gridCol w="2032963">
                  <a:extLst>
                    <a:ext uri="{9D8B030D-6E8A-4147-A177-3AD203B41FA5}">
                      <a16:colId xmlns:a16="http://schemas.microsoft.com/office/drawing/2014/main" val="1776426758"/>
                    </a:ext>
                  </a:extLst>
                </a:gridCol>
                <a:gridCol w="4013515">
                  <a:extLst>
                    <a:ext uri="{9D8B030D-6E8A-4147-A177-3AD203B41FA5}">
                      <a16:colId xmlns:a16="http://schemas.microsoft.com/office/drawing/2014/main" val="4038549964"/>
                    </a:ext>
                  </a:extLst>
                </a:gridCol>
              </a:tblGrid>
              <a:tr h="644289">
                <a:tc>
                  <a:txBody>
                    <a:bodyPr/>
                    <a:lstStyle/>
                    <a:p>
                      <a:r>
                        <a:rPr lang="en-US" sz="1600">
                          <a:solidFill>
                            <a:schemeClr val="tx1">
                              <a:lumMod val="50000"/>
                            </a:schemeClr>
                          </a:solidFill>
                        </a:rPr>
                        <a:t>Customer Requirement</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a:solidFill>
                            <a:schemeClr val="tx1">
                              <a:lumMod val="50000"/>
                            </a:schemeClr>
                          </a:solidFill>
                        </a:rPr>
                        <a:t>CR Met? </a:t>
                      </a:r>
                    </a:p>
                    <a:p>
                      <a:r>
                        <a:rPr lang="en-US" sz="1600">
                          <a:solidFill>
                            <a:schemeClr val="tx1">
                              <a:lumMod val="50000"/>
                            </a:schemeClr>
                          </a:solidFill>
                        </a:rPr>
                        <a:t>(Y or N)</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r>
                        <a:rPr lang="en-US" sz="1600" b="1" kern="1200">
                          <a:solidFill>
                            <a:schemeClr val="tx1">
                              <a:lumMod val="50000"/>
                            </a:schemeClr>
                          </a:solidFill>
                          <a:effectLst/>
                        </a:rPr>
                        <a:t>Client Acceptable </a:t>
                      </a:r>
                    </a:p>
                    <a:p>
                      <a:r>
                        <a:rPr lang="en-US" sz="1600" b="1" kern="1200">
                          <a:solidFill>
                            <a:schemeClr val="tx1">
                              <a:lumMod val="50000"/>
                            </a:schemeClr>
                          </a:solidFill>
                          <a:effectLst/>
                        </a:rPr>
                        <a:t>(Y or N)</a:t>
                      </a:r>
                      <a:r>
                        <a:rPr lang="en-US" sz="1600" b="0" kern="1200">
                          <a:solidFill>
                            <a:schemeClr val="tx1">
                              <a:lumMod val="50000"/>
                            </a:schemeClr>
                          </a:solidFill>
                          <a:effectLst/>
                        </a:rPr>
                        <a:t> </a:t>
                      </a:r>
                      <a:endParaRPr lang="en-US" sz="1600">
                        <a:solidFill>
                          <a:schemeClr val="tx1">
                            <a:lumMod val="50000"/>
                          </a:schemeClr>
                        </a:solidFill>
                      </a:endParaRP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543529141"/>
                  </a:ext>
                </a:extLst>
              </a:tr>
              <a:tr h="378054">
                <a:tc>
                  <a:txBody>
                    <a:bodyPr/>
                    <a:lstStyle/>
                    <a:p>
                      <a:r>
                        <a:rPr lang="en-US" sz="1600">
                          <a:solidFill>
                            <a:schemeClr val="tx1">
                              <a:lumMod val="50000"/>
                            </a:schemeClr>
                          </a:solidFill>
                        </a:rPr>
                        <a:t>CR 1- Size</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N</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4772694"/>
                  </a:ext>
                </a:extLst>
              </a:tr>
              <a:tr h="378054">
                <a:tc>
                  <a:txBody>
                    <a:bodyPr/>
                    <a:lstStyle/>
                    <a:p>
                      <a:r>
                        <a:rPr lang="en-US" sz="1600">
                          <a:solidFill>
                            <a:schemeClr val="tx1">
                              <a:lumMod val="50000"/>
                            </a:schemeClr>
                          </a:solidFill>
                        </a:rPr>
                        <a:t>CR 2- Speed</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2979082"/>
                  </a:ext>
                </a:extLst>
              </a:tr>
              <a:tr h="378054">
                <a:tc>
                  <a:txBody>
                    <a:bodyPr/>
                    <a:lstStyle/>
                    <a:p>
                      <a:r>
                        <a:rPr lang="en-US" sz="1600">
                          <a:solidFill>
                            <a:schemeClr val="tx1">
                              <a:lumMod val="50000"/>
                            </a:schemeClr>
                          </a:solidFill>
                        </a:rPr>
                        <a:t>CR 3- Force</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6123815"/>
                  </a:ext>
                </a:extLst>
              </a:tr>
              <a:tr h="378054">
                <a:tc>
                  <a:txBody>
                    <a:bodyPr/>
                    <a:lstStyle/>
                    <a:p>
                      <a:r>
                        <a:rPr lang="en-US" sz="1600">
                          <a:solidFill>
                            <a:schemeClr val="tx1">
                              <a:lumMod val="50000"/>
                            </a:schemeClr>
                          </a:solidFill>
                        </a:rPr>
                        <a:t>CR4- Internal Friction</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508576"/>
                  </a:ext>
                </a:extLst>
              </a:tr>
              <a:tr h="378054">
                <a:tc>
                  <a:txBody>
                    <a:bodyPr/>
                    <a:lstStyle/>
                    <a:p>
                      <a:r>
                        <a:rPr lang="en-US" sz="1600">
                          <a:solidFill>
                            <a:schemeClr val="tx1">
                              <a:lumMod val="50000"/>
                            </a:schemeClr>
                          </a:solidFill>
                        </a:rPr>
                        <a:t>CR 5- Backlash</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N</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N</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0137790"/>
                  </a:ext>
                </a:extLst>
              </a:tr>
              <a:tr h="378054">
                <a:tc>
                  <a:txBody>
                    <a:bodyPr/>
                    <a:lstStyle/>
                    <a:p>
                      <a:r>
                        <a:rPr lang="en-US" sz="1600">
                          <a:solidFill>
                            <a:schemeClr val="tx1">
                              <a:lumMod val="50000"/>
                            </a:schemeClr>
                          </a:solidFill>
                        </a:rPr>
                        <a:t>CR 6- Run Time</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9646700"/>
                  </a:ext>
                </a:extLst>
              </a:tr>
              <a:tr h="378054">
                <a:tc>
                  <a:txBody>
                    <a:bodyPr/>
                    <a:lstStyle/>
                    <a:p>
                      <a:r>
                        <a:rPr lang="en-US" sz="1600">
                          <a:solidFill>
                            <a:schemeClr val="tx1">
                              <a:lumMod val="50000"/>
                            </a:schemeClr>
                          </a:solidFill>
                        </a:rPr>
                        <a:t>CR 7- Interface</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2078892"/>
                  </a:ext>
                </a:extLst>
              </a:tr>
              <a:tr h="378054">
                <a:tc>
                  <a:txBody>
                    <a:bodyPr/>
                    <a:lstStyle/>
                    <a:p>
                      <a:r>
                        <a:rPr lang="en-US" sz="1600">
                          <a:solidFill>
                            <a:schemeClr val="tx1">
                              <a:lumMod val="50000"/>
                            </a:schemeClr>
                          </a:solidFill>
                        </a:rPr>
                        <a:t>CR 8- Screen</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3378659"/>
                  </a:ext>
                </a:extLst>
              </a:tr>
              <a:tr h="378054">
                <a:tc>
                  <a:txBody>
                    <a:bodyPr/>
                    <a:lstStyle/>
                    <a:p>
                      <a:r>
                        <a:rPr lang="en-US" sz="1600">
                          <a:solidFill>
                            <a:schemeClr val="tx1">
                              <a:lumMod val="50000"/>
                            </a:schemeClr>
                          </a:solidFill>
                        </a:rPr>
                        <a:t>CR 9- Cost</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9665176"/>
                  </a:ext>
                </a:extLst>
              </a:tr>
              <a:tr h="378054">
                <a:tc>
                  <a:txBody>
                    <a:bodyPr/>
                    <a:lstStyle/>
                    <a:p>
                      <a:r>
                        <a:rPr lang="en-US" sz="1600">
                          <a:solidFill>
                            <a:schemeClr val="tx1">
                              <a:lumMod val="50000"/>
                            </a:schemeClr>
                          </a:solidFill>
                        </a:rPr>
                        <a:t>CR 10- Microcontroller</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6600609"/>
                  </a:ext>
                </a:extLst>
              </a:tr>
              <a:tr h="378054">
                <a:tc>
                  <a:txBody>
                    <a:bodyPr/>
                    <a:lstStyle/>
                    <a:p>
                      <a:r>
                        <a:rPr lang="en-US" sz="1600">
                          <a:solidFill>
                            <a:schemeClr val="tx1">
                              <a:lumMod val="50000"/>
                            </a:schemeClr>
                          </a:solidFill>
                        </a:rPr>
                        <a:t>CR 11- Ease of Use</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2425209"/>
                  </a:ext>
                </a:extLst>
              </a:tr>
              <a:tr h="378054">
                <a:tc>
                  <a:txBody>
                    <a:bodyPr/>
                    <a:lstStyle/>
                    <a:p>
                      <a:r>
                        <a:rPr lang="en-US" sz="1600">
                          <a:solidFill>
                            <a:schemeClr val="tx1">
                              <a:lumMod val="50000"/>
                            </a:schemeClr>
                          </a:solidFill>
                        </a:rPr>
                        <a:t>CR 12- Comfortable</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a:t>Y</a:t>
                      </a:r>
                    </a:p>
                  </a:txBody>
                  <a:tcPr marL="74301" marR="74301" marT="37150" marB="371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576007"/>
                  </a:ext>
                </a:extLst>
              </a:tr>
            </a:tbl>
          </a:graphicData>
        </a:graphic>
      </p:graphicFrame>
    </p:spTree>
    <p:extLst>
      <p:ext uri="{BB962C8B-B14F-4D97-AF65-F5344CB8AC3E}">
        <p14:creationId xmlns:p14="http://schemas.microsoft.com/office/powerpoint/2010/main" val="3398991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AF90A-3791-10F6-4C68-181145B2491D}"/>
              </a:ext>
            </a:extLst>
          </p:cNvPr>
          <p:cNvSpPr>
            <a:spLocks noGrp="1"/>
          </p:cNvSpPr>
          <p:nvPr>
            <p:ph type="title"/>
          </p:nvPr>
        </p:nvSpPr>
        <p:spPr>
          <a:xfrm>
            <a:off x="838200" y="365125"/>
            <a:ext cx="10515600" cy="979013"/>
          </a:xfrm>
        </p:spPr>
        <p:txBody>
          <a:bodyPr anchor="ctr">
            <a:normAutofit/>
          </a:bodyPr>
          <a:lstStyle/>
          <a:p>
            <a:r>
              <a:rPr lang="en-US"/>
              <a:t>Engineering Requirements Met</a:t>
            </a:r>
          </a:p>
        </p:txBody>
      </p:sp>
      <p:graphicFrame>
        <p:nvGraphicFramePr>
          <p:cNvPr id="5" name="Table 4">
            <a:extLst>
              <a:ext uri="{FF2B5EF4-FFF2-40B4-BE49-F238E27FC236}">
                <a16:creationId xmlns:a16="http://schemas.microsoft.com/office/drawing/2014/main" id="{E35A772E-ABD1-A043-ED35-39AFE663C4EA}"/>
              </a:ext>
            </a:extLst>
          </p:cNvPr>
          <p:cNvGraphicFramePr>
            <a:graphicFrameLocks noGrp="1"/>
          </p:cNvGraphicFramePr>
          <p:nvPr>
            <p:extLst>
              <p:ext uri="{D42A27DB-BD31-4B8C-83A1-F6EECF244321}">
                <p14:modId xmlns:p14="http://schemas.microsoft.com/office/powerpoint/2010/main" val="4078710480"/>
              </p:ext>
            </p:extLst>
          </p:nvPr>
        </p:nvGraphicFramePr>
        <p:xfrm>
          <a:off x="433138" y="1716505"/>
          <a:ext cx="11389894" cy="5027112"/>
        </p:xfrm>
        <a:graphic>
          <a:graphicData uri="http://schemas.openxmlformats.org/drawingml/2006/table">
            <a:tbl>
              <a:tblPr firstRow="1" bandRow="1"/>
              <a:tblGrid>
                <a:gridCol w="2191326">
                  <a:extLst>
                    <a:ext uri="{9D8B030D-6E8A-4147-A177-3AD203B41FA5}">
                      <a16:colId xmlns:a16="http://schemas.microsoft.com/office/drawing/2014/main" val="1543572597"/>
                    </a:ext>
                  </a:extLst>
                </a:gridCol>
                <a:gridCol w="1664557">
                  <a:extLst>
                    <a:ext uri="{9D8B030D-6E8A-4147-A177-3AD203B41FA5}">
                      <a16:colId xmlns:a16="http://schemas.microsoft.com/office/drawing/2014/main" val="147028440"/>
                    </a:ext>
                  </a:extLst>
                </a:gridCol>
                <a:gridCol w="1840425">
                  <a:extLst>
                    <a:ext uri="{9D8B030D-6E8A-4147-A177-3AD203B41FA5}">
                      <a16:colId xmlns:a16="http://schemas.microsoft.com/office/drawing/2014/main" val="1009584669"/>
                    </a:ext>
                  </a:extLst>
                </a:gridCol>
                <a:gridCol w="1887010">
                  <a:extLst>
                    <a:ext uri="{9D8B030D-6E8A-4147-A177-3AD203B41FA5}">
                      <a16:colId xmlns:a16="http://schemas.microsoft.com/office/drawing/2014/main" val="2821755411"/>
                    </a:ext>
                  </a:extLst>
                </a:gridCol>
                <a:gridCol w="1890779">
                  <a:extLst>
                    <a:ext uri="{9D8B030D-6E8A-4147-A177-3AD203B41FA5}">
                      <a16:colId xmlns:a16="http://schemas.microsoft.com/office/drawing/2014/main" val="1018198786"/>
                    </a:ext>
                  </a:extLst>
                </a:gridCol>
                <a:gridCol w="1915797">
                  <a:extLst>
                    <a:ext uri="{9D8B030D-6E8A-4147-A177-3AD203B41FA5}">
                      <a16:colId xmlns:a16="http://schemas.microsoft.com/office/drawing/2014/main" val="1558523050"/>
                    </a:ext>
                  </a:extLst>
                </a:gridCol>
              </a:tblGrid>
              <a:tr h="927784">
                <a:tc>
                  <a:txBody>
                    <a:bodyPr/>
                    <a:lstStyle/>
                    <a:p>
                      <a:pPr algn="l" rtl="0" fontAlgn="base"/>
                      <a:r>
                        <a:rPr lang="en-US" sz="1800" b="1" i="0">
                          <a:solidFill>
                            <a:srgbClr val="000000"/>
                          </a:solidFill>
                          <a:effectLst/>
                          <a:latin typeface="Arial" panose="020B0604020202020204" pitchFamily="34" charset="0"/>
                          <a:cs typeface="Arial" panose="020B0604020202020204" pitchFamily="34" charset="0"/>
                        </a:rPr>
                        <a:t>Engineering Requirement</a:t>
                      </a:r>
                      <a:r>
                        <a:rPr lang="en-US" sz="1800" b="0" i="0">
                          <a:solidFill>
                            <a:srgbClr val="000000"/>
                          </a:solidFill>
                          <a:effectLst/>
                          <a:latin typeface="Arial" panose="020B0604020202020204" pitchFamily="34" charset="0"/>
                          <a:cs typeface="Arial" panose="020B0604020202020204" pitchFamily="34" charset="0"/>
                        </a:rPr>
                        <a:t>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rtl="0" fontAlgn="base"/>
                      <a:r>
                        <a:rPr lang="en-US" sz="1800" b="1" i="0">
                          <a:solidFill>
                            <a:srgbClr val="000000"/>
                          </a:solidFill>
                          <a:effectLst/>
                          <a:latin typeface="Arial" panose="020B0604020202020204" pitchFamily="34" charset="0"/>
                          <a:cs typeface="Arial" panose="020B0604020202020204" pitchFamily="34" charset="0"/>
                        </a:rPr>
                        <a:t>Target</a:t>
                      </a:r>
                      <a:r>
                        <a:rPr lang="en-US" sz="1800" b="0" i="0">
                          <a:solidFill>
                            <a:srgbClr val="000000"/>
                          </a:solidFill>
                          <a:effectLst/>
                          <a:latin typeface="Arial" panose="020B0604020202020204" pitchFamily="34" charset="0"/>
                          <a:cs typeface="Arial" panose="020B0604020202020204" pitchFamily="34" charset="0"/>
                        </a:rPr>
                        <a:t>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rtl="0" fontAlgn="base"/>
                      <a:r>
                        <a:rPr lang="en-US" sz="1800" b="1" i="0">
                          <a:solidFill>
                            <a:srgbClr val="000000"/>
                          </a:solidFill>
                          <a:effectLst/>
                          <a:latin typeface="Arial" panose="020B0604020202020204" pitchFamily="34" charset="0"/>
                          <a:cs typeface="Arial" panose="020B0604020202020204" pitchFamily="34" charset="0"/>
                        </a:rPr>
                        <a:t>Tolerance</a:t>
                      </a:r>
                      <a:r>
                        <a:rPr lang="en-US" sz="1800" b="0" i="0">
                          <a:solidFill>
                            <a:srgbClr val="000000"/>
                          </a:solidFill>
                          <a:effectLst/>
                          <a:latin typeface="Arial" panose="020B0604020202020204" pitchFamily="34" charset="0"/>
                          <a:cs typeface="Arial" panose="020B0604020202020204" pitchFamily="34" charset="0"/>
                        </a:rPr>
                        <a:t>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rtl="0" fontAlgn="base"/>
                      <a:r>
                        <a:rPr lang="en-US" sz="1800" b="1" i="0">
                          <a:solidFill>
                            <a:srgbClr val="000000"/>
                          </a:solidFill>
                          <a:effectLst/>
                          <a:latin typeface="Arial" panose="020B0604020202020204" pitchFamily="34" charset="0"/>
                          <a:cs typeface="Arial" panose="020B0604020202020204" pitchFamily="34" charset="0"/>
                        </a:rPr>
                        <a:t>Measured/ Calculated Value</a:t>
                      </a:r>
                      <a:r>
                        <a:rPr lang="en-US" sz="1800" b="0" i="0">
                          <a:solidFill>
                            <a:srgbClr val="000000"/>
                          </a:solidFill>
                          <a:effectLst/>
                          <a:latin typeface="Arial" panose="020B0604020202020204" pitchFamily="34" charset="0"/>
                          <a:cs typeface="Arial" panose="020B0604020202020204" pitchFamily="34" charset="0"/>
                        </a:rPr>
                        <a:t>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rtl="0" fontAlgn="base"/>
                      <a:r>
                        <a:rPr lang="en-US" sz="1800" b="1" i="0">
                          <a:solidFill>
                            <a:srgbClr val="000000"/>
                          </a:solidFill>
                          <a:effectLst/>
                          <a:latin typeface="Arial" panose="020B0604020202020204" pitchFamily="34" charset="0"/>
                          <a:cs typeface="Arial" panose="020B0604020202020204" pitchFamily="34" charset="0"/>
                        </a:rPr>
                        <a:t>ER met?      </a:t>
                      </a:r>
                    </a:p>
                    <a:p>
                      <a:pPr algn="l" rtl="0" fontAlgn="base"/>
                      <a:r>
                        <a:rPr lang="en-US" sz="1800" b="1" i="0">
                          <a:solidFill>
                            <a:srgbClr val="000000"/>
                          </a:solidFill>
                          <a:effectLst/>
                          <a:latin typeface="Arial" panose="020B0604020202020204" pitchFamily="34" charset="0"/>
                          <a:cs typeface="Arial" panose="020B0604020202020204" pitchFamily="34" charset="0"/>
                        </a:rPr>
                        <a:t>(</a:t>
                      </a:r>
                      <a:r>
                        <a:rPr lang="en-US" sz="1800" b="1" i="0">
                          <a:solidFill>
                            <a:srgbClr val="00B050"/>
                          </a:solidFill>
                          <a:effectLst/>
                          <a:latin typeface="Arial" panose="020B0604020202020204" pitchFamily="34" charset="0"/>
                          <a:cs typeface="Arial" panose="020B0604020202020204" pitchFamily="34" charset="0"/>
                        </a:rPr>
                        <a:t>Y</a:t>
                      </a:r>
                      <a:r>
                        <a:rPr lang="en-US" sz="1800" b="1" i="0">
                          <a:solidFill>
                            <a:srgbClr val="000000"/>
                          </a:solidFill>
                          <a:effectLst/>
                          <a:latin typeface="Arial" panose="020B0604020202020204" pitchFamily="34" charset="0"/>
                          <a:cs typeface="Arial" panose="020B0604020202020204" pitchFamily="34" charset="0"/>
                        </a:rPr>
                        <a:t> or </a:t>
                      </a:r>
                      <a:r>
                        <a:rPr lang="en-US" sz="1800" b="1" i="0">
                          <a:solidFill>
                            <a:srgbClr val="FF0000"/>
                          </a:solidFill>
                          <a:effectLst/>
                          <a:latin typeface="Arial" panose="020B0604020202020204" pitchFamily="34" charset="0"/>
                          <a:cs typeface="Arial" panose="020B0604020202020204" pitchFamily="34" charset="0"/>
                        </a:rPr>
                        <a:t>N</a:t>
                      </a:r>
                      <a:r>
                        <a:rPr lang="en-US" sz="1800" b="1" i="0">
                          <a:solidFill>
                            <a:srgbClr val="000000"/>
                          </a:solidFill>
                          <a:effectLst/>
                          <a:latin typeface="Arial" panose="020B0604020202020204" pitchFamily="34" charset="0"/>
                          <a:cs typeface="Arial" panose="020B0604020202020204" pitchFamily="34" charset="0"/>
                        </a:rPr>
                        <a:t>)</a:t>
                      </a:r>
                      <a:r>
                        <a:rPr lang="en-US" sz="1800" b="0" i="0">
                          <a:solidFill>
                            <a:srgbClr val="000000"/>
                          </a:solidFill>
                          <a:effectLst/>
                          <a:latin typeface="Arial" panose="020B0604020202020204" pitchFamily="34" charset="0"/>
                          <a:cs typeface="Arial" panose="020B0604020202020204" pitchFamily="34" charset="0"/>
                        </a:rPr>
                        <a:t>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rtl="0" fontAlgn="base"/>
                      <a:r>
                        <a:rPr lang="en-US" sz="1800" b="1" i="0">
                          <a:solidFill>
                            <a:srgbClr val="000000"/>
                          </a:solidFill>
                          <a:effectLst/>
                          <a:latin typeface="Arial" panose="020B0604020202020204" pitchFamily="34" charset="0"/>
                          <a:cs typeface="Arial" panose="020B0604020202020204" pitchFamily="34" charset="0"/>
                        </a:rPr>
                        <a:t>Client Acceptable </a:t>
                      </a:r>
                    </a:p>
                    <a:p>
                      <a:pPr algn="l" rtl="0" fontAlgn="base"/>
                      <a:r>
                        <a:rPr lang="en-US" sz="1800" b="1" i="0">
                          <a:solidFill>
                            <a:srgbClr val="000000"/>
                          </a:solidFill>
                          <a:effectLst/>
                          <a:latin typeface="Arial" panose="020B0604020202020204" pitchFamily="34" charset="0"/>
                          <a:cs typeface="Arial" panose="020B0604020202020204" pitchFamily="34" charset="0"/>
                        </a:rPr>
                        <a:t>(</a:t>
                      </a:r>
                      <a:r>
                        <a:rPr lang="en-US" sz="1800" b="1" i="0">
                          <a:solidFill>
                            <a:srgbClr val="00B050"/>
                          </a:solidFill>
                          <a:effectLst/>
                          <a:latin typeface="Arial" panose="020B0604020202020204" pitchFamily="34" charset="0"/>
                          <a:cs typeface="Arial" panose="020B0604020202020204" pitchFamily="34" charset="0"/>
                        </a:rPr>
                        <a:t>Y </a:t>
                      </a:r>
                      <a:r>
                        <a:rPr lang="en-US" sz="1800" b="1" i="0">
                          <a:solidFill>
                            <a:srgbClr val="000000"/>
                          </a:solidFill>
                          <a:effectLst/>
                          <a:latin typeface="Arial" panose="020B0604020202020204" pitchFamily="34" charset="0"/>
                          <a:cs typeface="Arial" panose="020B0604020202020204" pitchFamily="34" charset="0"/>
                        </a:rPr>
                        <a:t>or </a:t>
                      </a:r>
                      <a:r>
                        <a:rPr lang="en-US" sz="1800" b="1" i="0">
                          <a:solidFill>
                            <a:srgbClr val="FF0000"/>
                          </a:solidFill>
                          <a:effectLst/>
                          <a:latin typeface="Arial" panose="020B0604020202020204" pitchFamily="34" charset="0"/>
                          <a:cs typeface="Arial" panose="020B0604020202020204" pitchFamily="34" charset="0"/>
                        </a:rPr>
                        <a:t>N</a:t>
                      </a:r>
                      <a:r>
                        <a:rPr lang="en-US" sz="1800" b="1" i="0">
                          <a:solidFill>
                            <a:srgbClr val="000000"/>
                          </a:solidFill>
                          <a:effectLst/>
                          <a:latin typeface="Arial" panose="020B0604020202020204" pitchFamily="34" charset="0"/>
                          <a:cs typeface="Arial" panose="020B0604020202020204" pitchFamily="34" charset="0"/>
                        </a:rPr>
                        <a:t>)</a:t>
                      </a:r>
                      <a:r>
                        <a:rPr lang="en-US" sz="1800" b="0" i="0">
                          <a:solidFill>
                            <a:srgbClr val="000000"/>
                          </a:solidFill>
                          <a:effectLst/>
                          <a:latin typeface="Arial" panose="020B0604020202020204" pitchFamily="34" charset="0"/>
                          <a:cs typeface="Arial" panose="020B0604020202020204" pitchFamily="34" charset="0"/>
                        </a:rPr>
                        <a:t>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423458388"/>
                  </a:ext>
                </a:extLst>
              </a:tr>
              <a:tr h="584160">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ER 1- Motor Torque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0.42 Nm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+/- 0.05 Nm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2.4 Nm</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Y</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Y</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391781"/>
                  </a:ext>
                </a:extLst>
              </a:tr>
              <a:tr h="584160">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ER 2- Battery Life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30 mins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+/- 5% of target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&gt;30 mins</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Y</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Y</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4761100"/>
                  </a:ext>
                </a:extLst>
              </a:tr>
              <a:tr h="927784">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ER 3- Battery Amperage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6 Ah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+/- 5%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6 Ah</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Y</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Y</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21216"/>
                  </a:ext>
                </a:extLst>
              </a:tr>
              <a:tr h="584160">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ER 4- Size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&lt; 12in</a:t>
                      </a:r>
                      <a:r>
                        <a:rPr lang="en-US" sz="1800" b="0" i="0" baseline="30000">
                          <a:solidFill>
                            <a:srgbClr val="000000"/>
                          </a:solidFill>
                          <a:effectLst/>
                          <a:latin typeface="Arial" panose="020B0604020202020204" pitchFamily="34" charset="0"/>
                          <a:cs typeface="Arial" panose="020B0604020202020204" pitchFamily="34" charset="0"/>
                        </a:rPr>
                        <a:t>3</a:t>
                      </a:r>
                      <a:r>
                        <a:rPr lang="en-US" sz="1800" b="0" i="0">
                          <a:solidFill>
                            <a:srgbClr val="000000"/>
                          </a:solidFill>
                          <a:effectLst/>
                          <a:latin typeface="Arial" panose="020B0604020202020204" pitchFamily="34" charset="0"/>
                          <a:cs typeface="Arial" panose="020B0604020202020204" pitchFamily="34" charset="0"/>
                        </a:rPr>
                        <a:t>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+/- 2” for all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~8in</a:t>
                      </a:r>
                      <a:r>
                        <a:rPr lang="en-US" sz="1800" b="0" i="0" baseline="30000">
                          <a:solidFill>
                            <a:srgbClr val="000000"/>
                          </a:solidFill>
                          <a:effectLst/>
                          <a:latin typeface="Arial" panose="020B0604020202020204" pitchFamily="34" charset="0"/>
                          <a:cs typeface="Arial" panose="020B0604020202020204" pitchFamily="34" charset="0"/>
                        </a:rPr>
                        <a:t>3</a:t>
                      </a:r>
                      <a:endParaRPr lang="en-US" sz="1800" b="0" i="0">
                        <a:solidFill>
                          <a:srgbClr val="000000"/>
                        </a:solidFill>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Y</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Y </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1084936"/>
                  </a:ext>
                </a:extLst>
              </a:tr>
              <a:tr h="584160">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ER 5- CPU Speed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16MHz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+/- 5% of target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1.5 GHz</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Y</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Y</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0979364"/>
                  </a:ext>
                </a:extLst>
              </a:tr>
              <a:tr h="584160">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ER 6- Weight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&lt;10lbs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+/- 1 lb. </a:t>
                      </a:r>
                      <a:endParaRPr lang="en-US" sz="1800" b="0" i="0">
                        <a:effectLst/>
                        <a:latin typeface="Arial" panose="020B0604020202020204" pitchFamily="34" charset="0"/>
                        <a:cs typeface="Arial" panose="020B0604020202020204" pitchFamily="34" charset="0"/>
                      </a:endParaRP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10.7 lbs</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Y</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r>
                        <a:rPr lang="en-US" sz="1800" b="0" i="0">
                          <a:solidFill>
                            <a:srgbClr val="000000"/>
                          </a:solidFill>
                          <a:effectLst/>
                          <a:latin typeface="Arial" panose="020B0604020202020204" pitchFamily="34" charset="0"/>
                          <a:cs typeface="Arial" panose="020B0604020202020204" pitchFamily="34" charset="0"/>
                        </a:rPr>
                        <a:t> Y</a:t>
                      </a:r>
                    </a:p>
                  </a:txBody>
                  <a:tcPr marL="115532" marR="115532" marT="57766" marB="5776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567863"/>
                  </a:ext>
                </a:extLst>
              </a:tr>
            </a:tbl>
          </a:graphicData>
        </a:graphic>
      </p:graphicFrame>
    </p:spTree>
    <p:extLst>
      <p:ext uri="{BB962C8B-B14F-4D97-AF65-F5344CB8AC3E}">
        <p14:creationId xmlns:p14="http://schemas.microsoft.com/office/powerpoint/2010/main" val="23733592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0C37D2-0048-2C02-BF8D-157AD5592456}"/>
              </a:ext>
            </a:extLst>
          </p:cNvPr>
          <p:cNvSpPr>
            <a:spLocks noGrp="1"/>
          </p:cNvSpPr>
          <p:nvPr>
            <p:ph idx="1"/>
          </p:nvPr>
        </p:nvSpPr>
        <p:spPr>
          <a:xfrm>
            <a:off x="0" y="1511030"/>
            <a:ext cx="12192000" cy="5346970"/>
          </a:xfrm>
        </p:spPr>
        <p:txBody>
          <a:bodyPr/>
          <a:lstStyle/>
          <a:p>
            <a:r>
              <a:rPr lang="en-US"/>
              <a:t>Add force sensors so that the robot can be controlled using force feedback</a:t>
            </a:r>
          </a:p>
          <a:p>
            <a:r>
              <a:rPr lang="en-US"/>
              <a:t>Continue iterating to allow for a more compact design</a:t>
            </a:r>
          </a:p>
          <a:p>
            <a:r>
              <a:rPr lang="en-US"/>
              <a:t>Develop UI so the robot can be controlled using the touchscreen alone</a:t>
            </a:r>
          </a:p>
          <a:p>
            <a:endParaRPr lang="en-US"/>
          </a:p>
        </p:txBody>
      </p:sp>
      <p:sp>
        <p:nvSpPr>
          <p:cNvPr id="3" name="Title 2">
            <a:extLst>
              <a:ext uri="{FF2B5EF4-FFF2-40B4-BE49-F238E27FC236}">
                <a16:creationId xmlns:a16="http://schemas.microsoft.com/office/drawing/2014/main" id="{FF82CBE6-34A2-3C9B-F517-E7CBC08EF450}"/>
              </a:ext>
            </a:extLst>
          </p:cNvPr>
          <p:cNvSpPr>
            <a:spLocks noGrp="1"/>
          </p:cNvSpPr>
          <p:nvPr>
            <p:ph type="title"/>
          </p:nvPr>
        </p:nvSpPr>
        <p:spPr/>
        <p:txBody>
          <a:bodyPr/>
          <a:lstStyle/>
          <a:p>
            <a:r>
              <a:rPr lang="en-US"/>
              <a:t>Future Work</a:t>
            </a:r>
          </a:p>
        </p:txBody>
      </p:sp>
    </p:spTree>
    <p:extLst>
      <p:ext uri="{BB962C8B-B14F-4D97-AF65-F5344CB8AC3E}">
        <p14:creationId xmlns:p14="http://schemas.microsoft.com/office/powerpoint/2010/main" val="30213568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7A929C-F016-0E4C-BBA8-F90194F293AF}"/>
              </a:ext>
            </a:extLst>
          </p:cNvPr>
          <p:cNvSpPr>
            <a:spLocks noGrp="1"/>
          </p:cNvSpPr>
          <p:nvPr>
            <p:ph type="ctrTitle"/>
          </p:nvPr>
        </p:nvSpPr>
        <p:spPr>
          <a:xfrm>
            <a:off x="1524000" y="2338085"/>
            <a:ext cx="9144000" cy="1023960"/>
          </a:xfrm>
        </p:spPr>
        <p:txBody>
          <a:bodyPr/>
          <a:lstStyle/>
          <a:p>
            <a:r>
              <a:rPr lang="en-US" b="1">
                <a:solidFill>
                  <a:srgbClr val="F8B700"/>
                </a:solidFill>
                <a:latin typeface="Arial" panose="020B0604020202020204" pitchFamily="34" charset="0"/>
              </a:rPr>
              <a:t>Thank you</a:t>
            </a:r>
          </a:p>
        </p:txBody>
      </p:sp>
    </p:spTree>
    <p:extLst>
      <p:ext uri="{BB962C8B-B14F-4D97-AF65-F5344CB8AC3E}">
        <p14:creationId xmlns:p14="http://schemas.microsoft.com/office/powerpoint/2010/main" val="47068628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3C5991-194C-E5E3-D112-554EE0C510C2}"/>
              </a:ext>
            </a:extLst>
          </p:cNvPr>
          <p:cNvSpPr>
            <a:spLocks noGrp="1"/>
          </p:cNvSpPr>
          <p:nvPr>
            <p:ph type="title"/>
          </p:nvPr>
        </p:nvSpPr>
        <p:spPr/>
        <p:txBody>
          <a:bodyPr/>
          <a:lstStyle/>
          <a:p>
            <a:r>
              <a:rPr lang="en-US"/>
              <a:t>References</a:t>
            </a:r>
          </a:p>
        </p:txBody>
      </p:sp>
      <p:sp>
        <p:nvSpPr>
          <p:cNvPr id="6" name="Content Placeholder 5">
            <a:extLst>
              <a:ext uri="{FF2B5EF4-FFF2-40B4-BE49-F238E27FC236}">
                <a16:creationId xmlns:a16="http://schemas.microsoft.com/office/drawing/2014/main" id="{94F288C2-8499-D4C8-1770-BD0C9CE5F6FB}"/>
              </a:ext>
            </a:extLst>
          </p:cNvPr>
          <p:cNvSpPr>
            <a:spLocks noGrp="1"/>
          </p:cNvSpPr>
          <p:nvPr>
            <p:ph idx="1"/>
          </p:nvPr>
        </p:nvSpPr>
        <p:spPr>
          <a:xfrm>
            <a:off x="0" y="1491574"/>
            <a:ext cx="12192000" cy="5366426"/>
          </a:xfrm>
        </p:spPr>
        <p:txBody>
          <a:bodyPr>
            <a:normAutofit fontScale="62500" lnSpcReduction="20000"/>
          </a:bodyPr>
          <a:lstStyle/>
          <a:p>
            <a:pPr marL="0" marR="0">
              <a:spcBef>
                <a:spcPts val="0"/>
              </a:spcBef>
              <a:spcAft>
                <a:spcPts val="600"/>
              </a:spcAft>
            </a:pPr>
            <a:r>
              <a:rPr lang="en-US" sz="2800" kern="50">
                <a:solidFill>
                  <a:srgbClr val="000000"/>
                </a:solidFill>
                <a:effectLst/>
                <a:latin typeface="Times New Roman" panose="02020603050405020304" pitchFamily="18" charset="0"/>
                <a:ea typeface="AR PL UMing HK"/>
                <a:cs typeface="Lohit Hindi"/>
              </a:rPr>
              <a:t>J. Brackenridge, L. V. </a:t>
            </a:r>
            <a:r>
              <a:rPr lang="en-US" sz="2800" kern="50" err="1">
                <a:solidFill>
                  <a:srgbClr val="000000"/>
                </a:solidFill>
                <a:effectLst/>
                <a:latin typeface="Times New Roman" panose="02020603050405020304" pitchFamily="18" charset="0"/>
                <a:ea typeface="AR PL UMing HK"/>
                <a:cs typeface="Lohit Hindi"/>
              </a:rPr>
              <a:t>Bradnam</a:t>
            </a:r>
            <a:r>
              <a:rPr lang="en-US" sz="2800" kern="50">
                <a:solidFill>
                  <a:srgbClr val="000000"/>
                </a:solidFill>
                <a:effectLst/>
                <a:latin typeface="Times New Roman" panose="02020603050405020304" pitchFamily="18" charset="0"/>
                <a:ea typeface="AR PL UMing HK"/>
                <a:cs typeface="Lohit Hindi"/>
              </a:rPr>
              <a:t>, S. Lennon, J. J. </a:t>
            </a:r>
            <a:r>
              <a:rPr lang="en-US" sz="2800" kern="50" err="1">
                <a:solidFill>
                  <a:srgbClr val="000000"/>
                </a:solidFill>
                <a:effectLst/>
                <a:latin typeface="Times New Roman" panose="02020603050405020304" pitchFamily="18" charset="0"/>
                <a:ea typeface="AR PL UMing HK"/>
                <a:cs typeface="Lohit Hindi"/>
              </a:rPr>
              <a:t>Costi</a:t>
            </a:r>
            <a:r>
              <a:rPr lang="en-US" sz="2800" kern="50">
                <a:solidFill>
                  <a:srgbClr val="000000"/>
                </a:solidFill>
                <a:effectLst/>
                <a:latin typeface="Times New Roman" panose="02020603050405020304" pitchFamily="18" charset="0"/>
                <a:ea typeface="AR PL UMing HK"/>
                <a:cs typeface="Lohit Hindi"/>
              </a:rPr>
              <a:t>, and D. A. Hobbs, “A Review of Rehabilitation Devices to Promote Upper Limb Function Following Stroke,” </a:t>
            </a:r>
            <a:r>
              <a:rPr lang="en-US" sz="2800" i="1" kern="50">
                <a:solidFill>
                  <a:srgbClr val="000000"/>
                </a:solidFill>
                <a:effectLst/>
                <a:latin typeface="Times New Roman" panose="02020603050405020304" pitchFamily="18" charset="0"/>
                <a:ea typeface="AR PL UMing HK"/>
                <a:cs typeface="Lohit Hindi"/>
              </a:rPr>
              <a:t>Neuroscience and Biomedical Engineering</a:t>
            </a:r>
            <a:r>
              <a:rPr lang="en-US" sz="2800" kern="50">
                <a:solidFill>
                  <a:srgbClr val="000000"/>
                </a:solidFill>
                <a:effectLst/>
                <a:latin typeface="Times New Roman" panose="02020603050405020304" pitchFamily="18" charset="0"/>
                <a:ea typeface="AR PL UMing HK"/>
                <a:cs typeface="Lohit Hindi"/>
              </a:rPr>
              <a:t>, vol. 4, no. 1, pp. 25–42, Mar. 2016, Available: </a:t>
            </a:r>
            <a:r>
              <a:rPr lang="en-US" sz="2800" u="sng" kern="50">
                <a:solidFill>
                  <a:srgbClr val="0000FF"/>
                </a:solidFill>
                <a:effectLst/>
                <a:latin typeface="Times New Roman" panose="02020603050405020304" pitchFamily="18" charset="0"/>
                <a:ea typeface="AR PL UMing HK"/>
                <a:cs typeface="Lohit Hindi"/>
                <a:hlinkClick r:id="rId2"/>
              </a:rPr>
              <a:t>https://www.ingentaconnect.com/content/ben/nbe/2016/00000004/00000001/art00006</a:t>
            </a:r>
            <a:r>
              <a:rPr lang="en-US" sz="2800" kern="50">
                <a:solidFill>
                  <a:srgbClr val="000000"/>
                </a:solidFill>
                <a:effectLst/>
                <a:latin typeface="Times New Roman" panose="02020603050405020304" pitchFamily="18" charset="0"/>
                <a:ea typeface="AR PL UMing HK"/>
                <a:cs typeface="Lohit Hindi"/>
              </a:rPr>
              <a:t> </a:t>
            </a:r>
            <a:endParaRPr lang="en-US" sz="2800" kern="50">
              <a:effectLst/>
              <a:latin typeface="Times New Roman" panose="02020603050405020304" pitchFamily="18" charset="0"/>
              <a:ea typeface="AR PL UMing HK"/>
              <a:cs typeface="Lohit Hindi"/>
            </a:endParaRPr>
          </a:p>
          <a:p>
            <a:pPr marL="0" marR="0">
              <a:spcBef>
                <a:spcPts val="0"/>
              </a:spcBef>
              <a:spcAft>
                <a:spcPts val="600"/>
              </a:spcAft>
            </a:pPr>
            <a:r>
              <a:rPr lang="en-US" sz="2800" kern="50">
                <a:solidFill>
                  <a:srgbClr val="000000"/>
                </a:solidFill>
                <a:effectLst/>
                <a:latin typeface="Times New Roman" panose="02020603050405020304" pitchFamily="18" charset="0"/>
                <a:ea typeface="AR PL UMing HK"/>
                <a:cs typeface="Lohit Hindi"/>
              </a:rPr>
              <a:t>P. Weiss, M. </a:t>
            </a:r>
            <a:r>
              <a:rPr lang="en-US" sz="2800" kern="50" err="1">
                <a:solidFill>
                  <a:srgbClr val="000000"/>
                </a:solidFill>
                <a:effectLst/>
                <a:latin typeface="Times New Roman" panose="02020603050405020304" pitchFamily="18" charset="0"/>
                <a:ea typeface="AR PL UMing HK"/>
                <a:cs typeface="Lohit Hindi"/>
              </a:rPr>
              <a:t>Heldmann</a:t>
            </a:r>
            <a:r>
              <a:rPr lang="en-US" sz="2800" kern="50">
                <a:solidFill>
                  <a:srgbClr val="000000"/>
                </a:solidFill>
                <a:effectLst/>
                <a:latin typeface="Times New Roman" panose="02020603050405020304" pitchFamily="18" charset="0"/>
                <a:ea typeface="AR PL UMing HK"/>
                <a:cs typeface="Lohit Hindi"/>
              </a:rPr>
              <a:t>, A. </a:t>
            </a:r>
            <a:r>
              <a:rPr lang="en-US" sz="2800" kern="50" err="1">
                <a:solidFill>
                  <a:srgbClr val="000000"/>
                </a:solidFill>
                <a:effectLst/>
                <a:latin typeface="Times New Roman" panose="02020603050405020304" pitchFamily="18" charset="0"/>
                <a:ea typeface="AR PL UMing HK"/>
                <a:cs typeface="Lohit Hindi"/>
              </a:rPr>
              <a:t>Gabrecht</a:t>
            </a:r>
            <a:r>
              <a:rPr lang="en-US" sz="2800" kern="50">
                <a:solidFill>
                  <a:srgbClr val="000000"/>
                </a:solidFill>
                <a:effectLst/>
                <a:latin typeface="Times New Roman" panose="02020603050405020304" pitchFamily="18" charset="0"/>
                <a:ea typeface="AR PL UMing HK"/>
                <a:cs typeface="Lohit Hindi"/>
              </a:rPr>
              <a:t>, Achim </a:t>
            </a:r>
            <a:r>
              <a:rPr lang="en-US" sz="2800" kern="50" err="1">
                <a:solidFill>
                  <a:srgbClr val="000000"/>
                </a:solidFill>
                <a:effectLst/>
                <a:latin typeface="Times New Roman" panose="02020603050405020304" pitchFamily="18" charset="0"/>
                <a:ea typeface="AR PL UMing HK"/>
                <a:cs typeface="Lohit Hindi"/>
              </a:rPr>
              <a:t>Schweikard</a:t>
            </a:r>
            <a:r>
              <a:rPr lang="en-US" sz="2800" kern="50">
                <a:solidFill>
                  <a:srgbClr val="000000"/>
                </a:solidFill>
                <a:effectLst/>
                <a:latin typeface="Times New Roman" panose="02020603050405020304" pitchFamily="18" charset="0"/>
                <a:ea typeface="AR PL UMing HK"/>
                <a:cs typeface="Lohit Hindi"/>
              </a:rPr>
              <a:t>, T. M. </a:t>
            </a:r>
            <a:r>
              <a:rPr lang="en-US" sz="2800" kern="50" err="1">
                <a:solidFill>
                  <a:srgbClr val="000000"/>
                </a:solidFill>
                <a:effectLst/>
                <a:latin typeface="Times New Roman" panose="02020603050405020304" pitchFamily="18" charset="0"/>
                <a:ea typeface="AR PL UMing HK"/>
                <a:cs typeface="Lohit Hindi"/>
              </a:rPr>
              <a:t>Münte</a:t>
            </a:r>
            <a:r>
              <a:rPr lang="en-US" sz="2800" kern="50">
                <a:solidFill>
                  <a:srgbClr val="000000"/>
                </a:solidFill>
                <a:effectLst/>
                <a:latin typeface="Times New Roman" panose="02020603050405020304" pitchFamily="18" charset="0"/>
                <a:ea typeface="AR PL UMing HK"/>
                <a:cs typeface="Lohit Hindi"/>
              </a:rPr>
              <a:t>, and E. </a:t>
            </a:r>
            <a:r>
              <a:rPr lang="en-US" sz="2800" kern="50" err="1">
                <a:solidFill>
                  <a:srgbClr val="000000"/>
                </a:solidFill>
                <a:effectLst/>
                <a:latin typeface="Times New Roman" panose="02020603050405020304" pitchFamily="18" charset="0"/>
                <a:ea typeface="AR PL UMing HK"/>
                <a:cs typeface="Lohit Hindi"/>
              </a:rPr>
              <a:t>Maehle</a:t>
            </a:r>
            <a:r>
              <a:rPr lang="en-US" sz="2800" kern="50">
                <a:solidFill>
                  <a:srgbClr val="000000"/>
                </a:solidFill>
                <a:effectLst/>
                <a:latin typeface="Times New Roman" panose="02020603050405020304" pitchFamily="18" charset="0"/>
                <a:ea typeface="AR PL UMing HK"/>
                <a:cs typeface="Lohit Hindi"/>
              </a:rPr>
              <a:t>, “A Low Cost Tele-Rehabilitation Device for Training of Wrist and Finger Functions After Stroke,” </a:t>
            </a:r>
            <a:r>
              <a:rPr lang="en-US" sz="2800" i="1" kern="50">
                <a:solidFill>
                  <a:srgbClr val="000000"/>
                </a:solidFill>
                <a:effectLst/>
                <a:latin typeface="Times New Roman" panose="02020603050405020304" pitchFamily="18" charset="0"/>
                <a:ea typeface="AR PL UMing HK"/>
                <a:cs typeface="Lohit Hindi"/>
              </a:rPr>
              <a:t>A low cost tele-rehabilitation device for training of wrist and finger functions after stroke</a:t>
            </a:r>
            <a:r>
              <a:rPr lang="en-US" sz="2800" kern="50">
                <a:solidFill>
                  <a:srgbClr val="000000"/>
                </a:solidFill>
                <a:effectLst/>
                <a:latin typeface="Times New Roman" panose="02020603050405020304" pitchFamily="18" charset="0"/>
                <a:ea typeface="AR PL UMing HK"/>
                <a:cs typeface="Lohit Hindi"/>
              </a:rPr>
              <a:t>, Jan. 2014, </a:t>
            </a:r>
            <a:r>
              <a:rPr lang="en-US" sz="2800" kern="50" err="1">
                <a:solidFill>
                  <a:srgbClr val="000000"/>
                </a:solidFill>
                <a:effectLst/>
                <a:latin typeface="Times New Roman" panose="02020603050405020304" pitchFamily="18" charset="0"/>
                <a:ea typeface="AR PL UMing HK"/>
                <a:cs typeface="Lohit Hindi"/>
              </a:rPr>
              <a:t>doi</a:t>
            </a:r>
            <a:r>
              <a:rPr lang="en-US" sz="2800" kern="50">
                <a:solidFill>
                  <a:srgbClr val="000000"/>
                </a:solidFill>
                <a:effectLst/>
                <a:latin typeface="Times New Roman" panose="02020603050405020304" pitchFamily="18" charset="0"/>
                <a:ea typeface="AR PL UMing HK"/>
                <a:cs typeface="Lohit Hindi"/>
              </a:rPr>
              <a:t>: </a:t>
            </a:r>
            <a:r>
              <a:rPr lang="en-US" sz="2800" u="sng" kern="50">
                <a:solidFill>
                  <a:srgbClr val="000000"/>
                </a:solidFill>
                <a:effectLst/>
                <a:latin typeface="Times New Roman" panose="02020603050405020304" pitchFamily="18" charset="0"/>
                <a:ea typeface="AR PL UMing HK"/>
                <a:cs typeface="Lohit Hindi"/>
                <a:hlinkClick r:id="rId3"/>
              </a:rPr>
              <a:t>https://doi.org/10.4108/icst.pervasivehealth.2014.255331</a:t>
            </a:r>
            <a:r>
              <a:rPr lang="en-US" sz="2800" kern="50">
                <a:solidFill>
                  <a:srgbClr val="000000"/>
                </a:solidFill>
                <a:effectLst/>
                <a:latin typeface="Times New Roman" panose="02020603050405020304" pitchFamily="18" charset="0"/>
                <a:ea typeface="AR PL UMing HK"/>
                <a:cs typeface="Lohit Hindi"/>
              </a:rPr>
              <a:t>. </a:t>
            </a:r>
            <a:endParaRPr lang="en-US" sz="2800" kern="50">
              <a:effectLst/>
              <a:latin typeface="Times New Roman" panose="02020603050405020304" pitchFamily="18" charset="0"/>
              <a:ea typeface="AR PL UMing HK"/>
              <a:cs typeface="Lohit Hindi"/>
            </a:endParaRPr>
          </a:p>
          <a:p>
            <a:pPr marL="0" marR="0" fontAlgn="base">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rPr>
              <a:t>T. Georgiou, S. Holland, and Janet, “Wearable haptic devices for post-stroke gait rehabilitation,” </a:t>
            </a:r>
            <a:r>
              <a:rPr lang="en-US" sz="2800" i="1">
                <a:solidFill>
                  <a:srgbClr val="000000"/>
                </a:solidFill>
                <a:effectLst/>
                <a:latin typeface="Times New Roman" panose="02020603050405020304" pitchFamily="18" charset="0"/>
                <a:ea typeface="Times New Roman" panose="02020603050405020304" pitchFamily="18" charset="0"/>
              </a:rPr>
              <a:t>Open Research Online (The Open University)</a:t>
            </a:r>
            <a:r>
              <a:rPr lang="en-US" sz="2800">
                <a:solidFill>
                  <a:srgbClr val="000000"/>
                </a:solidFill>
                <a:effectLst/>
                <a:latin typeface="Times New Roman" panose="02020603050405020304" pitchFamily="18" charset="0"/>
                <a:ea typeface="Times New Roman" panose="02020603050405020304" pitchFamily="18" charset="0"/>
              </a:rPr>
              <a:t>, Sep. 2016, </a:t>
            </a:r>
            <a:r>
              <a:rPr lang="en-US" sz="2800" err="1">
                <a:solidFill>
                  <a:srgbClr val="000000"/>
                </a:solidFill>
                <a:effectLst/>
                <a:latin typeface="Times New Roman" panose="02020603050405020304" pitchFamily="18" charset="0"/>
                <a:ea typeface="Times New Roman" panose="02020603050405020304" pitchFamily="18" charset="0"/>
              </a:rPr>
              <a:t>doi</a:t>
            </a:r>
            <a:r>
              <a:rPr lang="en-US" sz="2800">
                <a:solidFill>
                  <a:srgbClr val="000000"/>
                </a:solidFill>
                <a:effectLst/>
                <a:latin typeface="Times New Roman" panose="02020603050405020304" pitchFamily="18" charset="0"/>
                <a:ea typeface="Times New Roman" panose="02020603050405020304" pitchFamily="18" charset="0"/>
              </a:rPr>
              <a:t>: </a:t>
            </a:r>
            <a:r>
              <a:rPr lang="en-US" sz="2800" u="sng">
                <a:solidFill>
                  <a:srgbClr val="000000"/>
                </a:solidFill>
                <a:effectLst/>
                <a:latin typeface="Times New Roman" panose="02020603050405020304" pitchFamily="18" charset="0"/>
                <a:ea typeface="Times New Roman" panose="02020603050405020304" pitchFamily="18" charset="0"/>
                <a:hlinkClick r:id="rId4"/>
              </a:rPr>
              <a:t>https://doi.org/10.1145/2968219.2972718</a:t>
            </a:r>
            <a:r>
              <a:rPr lang="en-US" sz="2800">
                <a:solidFill>
                  <a:srgbClr val="000000"/>
                </a:solidFill>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p>
            <a:pPr marL="0" marR="0">
              <a:spcBef>
                <a:spcPts val="0"/>
              </a:spcBef>
              <a:spcAft>
                <a:spcPts val="600"/>
              </a:spcAft>
            </a:pPr>
            <a:r>
              <a:rPr lang="en-US" sz="2800" kern="50">
                <a:solidFill>
                  <a:srgbClr val="000000"/>
                </a:solidFill>
                <a:effectLst/>
                <a:latin typeface="Times New Roman" panose="02020603050405020304" pitchFamily="18" charset="0"/>
                <a:ea typeface="AR PL UMing HK"/>
                <a:cs typeface="Lohit Hindi"/>
              </a:rPr>
              <a:t>L. </a:t>
            </a:r>
            <a:r>
              <a:rPr lang="en-US" sz="2800" kern="50" err="1">
                <a:solidFill>
                  <a:srgbClr val="000000"/>
                </a:solidFill>
                <a:effectLst/>
                <a:latin typeface="Times New Roman" panose="02020603050405020304" pitchFamily="18" charset="0"/>
                <a:ea typeface="AR PL UMing HK"/>
                <a:cs typeface="Lohit Hindi"/>
              </a:rPr>
              <a:t>Riek</a:t>
            </a:r>
            <a:r>
              <a:rPr lang="en-US" sz="2800" kern="50">
                <a:solidFill>
                  <a:srgbClr val="000000"/>
                </a:solidFill>
                <a:effectLst/>
                <a:latin typeface="Times New Roman" panose="02020603050405020304" pitchFamily="18" charset="0"/>
                <a:ea typeface="AR PL UMing HK"/>
                <a:cs typeface="Lohit Hindi"/>
              </a:rPr>
              <a:t>, </a:t>
            </a:r>
            <a:r>
              <a:rPr lang="en-US" sz="2800" i="1" kern="50">
                <a:solidFill>
                  <a:srgbClr val="000000"/>
                </a:solidFill>
                <a:effectLst/>
                <a:latin typeface="Times New Roman" panose="02020603050405020304" pitchFamily="18" charset="0"/>
                <a:ea typeface="AR PL UMing HK"/>
                <a:cs typeface="Lohit Hindi"/>
              </a:rPr>
              <a:t>Healthcare robotics</a:t>
            </a:r>
            <a:r>
              <a:rPr lang="en-US" sz="2800" kern="50">
                <a:solidFill>
                  <a:srgbClr val="000000"/>
                </a:solidFill>
                <a:effectLst/>
                <a:latin typeface="Times New Roman" panose="02020603050405020304" pitchFamily="18" charset="0"/>
                <a:ea typeface="AR PL UMing HK"/>
                <a:cs typeface="Lohit Hindi"/>
              </a:rPr>
              <a:t>, vol. 60, no. 11, Oct. 2017, </a:t>
            </a:r>
            <a:r>
              <a:rPr lang="en-US" sz="2800" kern="50" err="1">
                <a:solidFill>
                  <a:srgbClr val="000000"/>
                </a:solidFill>
                <a:effectLst/>
                <a:latin typeface="Times New Roman" panose="02020603050405020304" pitchFamily="18" charset="0"/>
                <a:ea typeface="AR PL UMing HK"/>
                <a:cs typeface="Lohit Hindi"/>
              </a:rPr>
              <a:t>doi</a:t>
            </a:r>
            <a:r>
              <a:rPr lang="en-US" sz="2800" kern="50">
                <a:solidFill>
                  <a:srgbClr val="000000"/>
                </a:solidFill>
                <a:effectLst/>
                <a:latin typeface="Times New Roman" panose="02020603050405020304" pitchFamily="18" charset="0"/>
                <a:ea typeface="AR PL UMing HK"/>
                <a:cs typeface="Lohit Hindi"/>
              </a:rPr>
              <a:t>: </a:t>
            </a:r>
            <a:r>
              <a:rPr lang="en-US" sz="2800" u="sng" kern="50">
                <a:solidFill>
                  <a:srgbClr val="000000"/>
                </a:solidFill>
                <a:effectLst/>
                <a:latin typeface="Times New Roman" panose="02020603050405020304" pitchFamily="18" charset="0"/>
                <a:ea typeface="AR PL UMing HK"/>
                <a:cs typeface="Lohit Hindi"/>
                <a:hlinkClick r:id="rId5"/>
              </a:rPr>
              <a:t>https://doi.org/10.1145/3127874</a:t>
            </a:r>
            <a:r>
              <a:rPr lang="en-US" sz="2800" kern="50">
                <a:solidFill>
                  <a:srgbClr val="000000"/>
                </a:solidFill>
                <a:effectLst/>
                <a:latin typeface="Times New Roman" panose="02020603050405020304" pitchFamily="18" charset="0"/>
                <a:ea typeface="AR PL UMing HK"/>
                <a:cs typeface="Lohit Hindi"/>
              </a:rPr>
              <a:t>. </a:t>
            </a:r>
            <a:endParaRPr lang="en-US" sz="2800" kern="50">
              <a:effectLst/>
              <a:latin typeface="Times New Roman" panose="02020603050405020304" pitchFamily="18" charset="0"/>
              <a:ea typeface="AR PL UMing HK"/>
              <a:cs typeface="Lohit Hindi"/>
            </a:endParaRPr>
          </a:p>
          <a:p>
            <a:pPr marL="0" marR="0">
              <a:spcBef>
                <a:spcPts val="0"/>
              </a:spcBef>
              <a:spcAft>
                <a:spcPts val="600"/>
              </a:spcAft>
            </a:pPr>
            <a:r>
              <a:rPr lang="en-US" sz="2800" kern="50">
                <a:solidFill>
                  <a:srgbClr val="000000"/>
                </a:solidFill>
                <a:effectLst/>
                <a:latin typeface="Times New Roman" panose="02020603050405020304" pitchFamily="18" charset="0"/>
                <a:ea typeface="AR PL UMing HK"/>
                <a:cs typeface="Lohit Hindi"/>
              </a:rPr>
              <a:t>J. Duval </a:t>
            </a:r>
            <a:r>
              <a:rPr lang="en-US" sz="2800" i="1" kern="50">
                <a:solidFill>
                  <a:srgbClr val="000000"/>
                </a:solidFill>
                <a:effectLst/>
                <a:latin typeface="Times New Roman" panose="02020603050405020304" pitchFamily="18" charset="0"/>
                <a:ea typeface="AR PL UMing HK"/>
                <a:cs typeface="Lohit Hindi"/>
              </a:rPr>
              <a:t>et al.</a:t>
            </a:r>
            <a:r>
              <a:rPr lang="en-US" sz="2800" kern="50">
                <a:solidFill>
                  <a:srgbClr val="000000"/>
                </a:solidFill>
                <a:effectLst/>
                <a:latin typeface="Times New Roman" panose="02020603050405020304" pitchFamily="18" charset="0"/>
                <a:ea typeface="AR PL UMing HK"/>
                <a:cs typeface="Lohit Hindi"/>
              </a:rPr>
              <a:t>, “Designing Spellcasters from Clinician Perspectives,” </a:t>
            </a:r>
            <a:r>
              <a:rPr lang="en-US" sz="2800" i="1" kern="50">
                <a:solidFill>
                  <a:srgbClr val="000000"/>
                </a:solidFill>
                <a:effectLst/>
                <a:latin typeface="Times New Roman" panose="02020603050405020304" pitchFamily="18" charset="0"/>
                <a:ea typeface="AR PL UMing HK"/>
                <a:cs typeface="Lohit Hindi"/>
              </a:rPr>
              <a:t>ACM Transactions on Accessible Computing</a:t>
            </a:r>
            <a:r>
              <a:rPr lang="en-US" sz="2800" kern="50">
                <a:solidFill>
                  <a:srgbClr val="000000"/>
                </a:solidFill>
                <a:effectLst/>
                <a:latin typeface="Times New Roman" panose="02020603050405020304" pitchFamily="18" charset="0"/>
                <a:ea typeface="AR PL UMing HK"/>
                <a:cs typeface="Lohit Hindi"/>
              </a:rPr>
              <a:t>, vol. 15, no. 3, Apr. 2022, </a:t>
            </a:r>
            <a:r>
              <a:rPr lang="en-US" sz="2800" kern="50" err="1">
                <a:solidFill>
                  <a:srgbClr val="000000"/>
                </a:solidFill>
                <a:effectLst/>
                <a:latin typeface="Times New Roman" panose="02020603050405020304" pitchFamily="18" charset="0"/>
                <a:ea typeface="AR PL UMing HK"/>
                <a:cs typeface="Lohit Hindi"/>
              </a:rPr>
              <a:t>doi</a:t>
            </a:r>
            <a:r>
              <a:rPr lang="en-US" sz="2800" kern="50">
                <a:solidFill>
                  <a:srgbClr val="000000"/>
                </a:solidFill>
                <a:effectLst/>
                <a:latin typeface="Times New Roman" panose="02020603050405020304" pitchFamily="18" charset="0"/>
                <a:ea typeface="AR PL UMing HK"/>
                <a:cs typeface="Lohit Hindi"/>
              </a:rPr>
              <a:t>: </a:t>
            </a:r>
            <a:r>
              <a:rPr lang="en-US" sz="2800" u="sng" kern="50">
                <a:solidFill>
                  <a:srgbClr val="000000"/>
                </a:solidFill>
                <a:effectLst/>
                <a:latin typeface="Times New Roman" panose="02020603050405020304" pitchFamily="18" charset="0"/>
                <a:ea typeface="AR PL UMing HK"/>
                <a:cs typeface="Lohit Hindi"/>
                <a:hlinkClick r:id="rId6"/>
              </a:rPr>
              <a:t>https://doi.org/10.1145/3530820</a:t>
            </a:r>
            <a:r>
              <a:rPr lang="en-US" sz="2800" kern="50">
                <a:solidFill>
                  <a:srgbClr val="000000"/>
                </a:solidFill>
                <a:effectLst/>
                <a:latin typeface="Times New Roman" panose="02020603050405020304" pitchFamily="18" charset="0"/>
                <a:ea typeface="AR PL UMing HK"/>
                <a:cs typeface="Lohit Hindi"/>
              </a:rPr>
              <a:t>. </a:t>
            </a:r>
            <a:endParaRPr lang="en-US" sz="2800" kern="50">
              <a:effectLst/>
              <a:latin typeface="Times New Roman" panose="02020603050405020304" pitchFamily="18" charset="0"/>
              <a:ea typeface="AR PL UMing HK"/>
              <a:cs typeface="Lohit Hindi"/>
            </a:endParaRPr>
          </a:p>
          <a:p>
            <a:pPr marL="0" marR="0">
              <a:spcBef>
                <a:spcPts val="0"/>
              </a:spcBef>
              <a:spcAft>
                <a:spcPts val="600"/>
              </a:spcAft>
            </a:pPr>
            <a:r>
              <a:rPr lang="en-US" sz="2800" kern="50">
                <a:solidFill>
                  <a:srgbClr val="000000"/>
                </a:solidFill>
                <a:effectLst/>
                <a:latin typeface="Times New Roman" panose="02020603050405020304" pitchFamily="18" charset="0"/>
                <a:ea typeface="AR PL UMing HK"/>
                <a:cs typeface="Lohit Hindi"/>
              </a:rPr>
              <a:t>C. Axel </a:t>
            </a:r>
            <a:r>
              <a:rPr lang="en-US" sz="2800" i="1" kern="50">
                <a:solidFill>
                  <a:srgbClr val="000000"/>
                </a:solidFill>
                <a:effectLst/>
                <a:latin typeface="Times New Roman" panose="02020603050405020304" pitchFamily="18" charset="0"/>
                <a:ea typeface="AR PL UMing HK"/>
                <a:cs typeface="Lohit Hindi"/>
              </a:rPr>
              <a:t>et al.</a:t>
            </a:r>
            <a:r>
              <a:rPr lang="en-US" sz="2800" kern="50">
                <a:solidFill>
                  <a:srgbClr val="000000"/>
                </a:solidFill>
                <a:effectLst/>
                <a:latin typeface="Times New Roman" panose="02020603050405020304" pitchFamily="18" charset="0"/>
                <a:ea typeface="AR PL UMing HK"/>
                <a:cs typeface="Lohit Hindi"/>
              </a:rPr>
              <a:t>, “Engineering Rehabilitation: Blending Two Tool-supported Approaches to Close the Loop from Tasks-based Rehabilitation to Exercises and Back Again,” </a:t>
            </a:r>
            <a:r>
              <a:rPr lang="en-US" sz="2800" i="1" kern="50">
                <a:solidFill>
                  <a:srgbClr val="000000"/>
                </a:solidFill>
                <a:effectLst/>
                <a:latin typeface="Times New Roman" panose="02020603050405020304" pitchFamily="18" charset="0"/>
                <a:ea typeface="AR PL UMing HK"/>
                <a:cs typeface="Lohit Hindi"/>
              </a:rPr>
              <a:t>Proceedings of the ACM on human-computer interaction</a:t>
            </a:r>
            <a:r>
              <a:rPr lang="en-US" sz="2800" kern="50">
                <a:solidFill>
                  <a:srgbClr val="000000"/>
                </a:solidFill>
                <a:effectLst/>
                <a:latin typeface="Times New Roman" panose="02020603050405020304" pitchFamily="18" charset="0"/>
                <a:ea typeface="AR PL UMing HK"/>
                <a:cs typeface="Lohit Hindi"/>
              </a:rPr>
              <a:t>, vol. 7, no. EICS, pp. 1–23, Jun. 2023, </a:t>
            </a:r>
            <a:r>
              <a:rPr lang="en-US" sz="2800" kern="50" err="1">
                <a:solidFill>
                  <a:srgbClr val="000000"/>
                </a:solidFill>
                <a:effectLst/>
                <a:latin typeface="Times New Roman" panose="02020603050405020304" pitchFamily="18" charset="0"/>
                <a:ea typeface="AR PL UMing HK"/>
                <a:cs typeface="Lohit Hindi"/>
              </a:rPr>
              <a:t>doi</a:t>
            </a:r>
            <a:r>
              <a:rPr lang="en-US" sz="2800" kern="50">
                <a:solidFill>
                  <a:srgbClr val="000000"/>
                </a:solidFill>
                <a:effectLst/>
                <a:latin typeface="Times New Roman" panose="02020603050405020304" pitchFamily="18" charset="0"/>
                <a:ea typeface="AR PL UMing HK"/>
                <a:cs typeface="Lohit Hindi"/>
              </a:rPr>
              <a:t>: </a:t>
            </a:r>
            <a:r>
              <a:rPr lang="en-US" sz="2800" u="sng" kern="50">
                <a:solidFill>
                  <a:srgbClr val="000000"/>
                </a:solidFill>
                <a:effectLst/>
                <a:latin typeface="Times New Roman" panose="02020603050405020304" pitchFamily="18" charset="0"/>
                <a:ea typeface="AR PL UMing HK"/>
                <a:cs typeface="Lohit Hindi"/>
                <a:hlinkClick r:id="rId7"/>
              </a:rPr>
              <a:t>https://doi.org/10.1145/3593229</a:t>
            </a:r>
            <a:r>
              <a:rPr lang="en-US" sz="2800" kern="50">
                <a:solidFill>
                  <a:srgbClr val="000000"/>
                </a:solidFill>
                <a:effectLst/>
                <a:latin typeface="Times New Roman" panose="02020603050405020304" pitchFamily="18" charset="0"/>
                <a:ea typeface="AR PL UMing HK"/>
                <a:cs typeface="Lohit Hindi"/>
              </a:rPr>
              <a:t>. </a:t>
            </a:r>
            <a:endParaRPr lang="en-US" sz="2800" kern="50">
              <a:effectLst/>
              <a:latin typeface="Times New Roman" panose="02020603050405020304" pitchFamily="18" charset="0"/>
              <a:ea typeface="AR PL UMing HK"/>
              <a:cs typeface="Lohit Hindi"/>
            </a:endParaRPr>
          </a:p>
          <a:p>
            <a:pPr marL="0" marR="0">
              <a:spcBef>
                <a:spcPts val="0"/>
              </a:spcBef>
              <a:spcAft>
                <a:spcPts val="600"/>
              </a:spcAft>
            </a:pPr>
            <a:r>
              <a:rPr lang="en-US" sz="2800" kern="50">
                <a:solidFill>
                  <a:srgbClr val="000000"/>
                </a:solidFill>
                <a:effectLst/>
                <a:latin typeface="Times New Roman" panose="02020603050405020304" pitchFamily="18" charset="0"/>
                <a:ea typeface="AR PL UMing HK"/>
                <a:cs typeface="Lohit Hindi"/>
              </a:rPr>
              <a:t>Dharmaraja </a:t>
            </a:r>
            <a:r>
              <a:rPr lang="en-US" sz="2800" kern="50" err="1">
                <a:solidFill>
                  <a:srgbClr val="000000"/>
                </a:solidFill>
                <a:effectLst/>
                <a:latin typeface="Times New Roman" panose="02020603050405020304" pitchFamily="18" charset="0"/>
                <a:ea typeface="AR PL UMing HK"/>
                <a:cs typeface="Lohit Hindi"/>
              </a:rPr>
              <a:t>Selvamuthu</a:t>
            </a:r>
            <a:r>
              <a:rPr lang="en-US" sz="2800" kern="50">
                <a:solidFill>
                  <a:srgbClr val="000000"/>
                </a:solidFill>
                <a:effectLst/>
                <a:latin typeface="Times New Roman" panose="02020603050405020304" pitchFamily="18" charset="0"/>
                <a:ea typeface="AR PL UMing HK"/>
                <a:cs typeface="Lohit Hindi"/>
              </a:rPr>
              <a:t> and P. </a:t>
            </a:r>
            <a:r>
              <a:rPr lang="en-US" sz="2800" kern="50" err="1">
                <a:solidFill>
                  <a:srgbClr val="000000"/>
                </a:solidFill>
                <a:effectLst/>
                <a:latin typeface="Times New Roman" panose="02020603050405020304" pitchFamily="18" charset="0"/>
                <a:ea typeface="AR PL UMing HK"/>
                <a:cs typeface="Lohit Hindi"/>
              </a:rPr>
              <a:t>Tardelli</a:t>
            </a:r>
            <a:r>
              <a:rPr lang="en-US" sz="2800" kern="50">
                <a:solidFill>
                  <a:srgbClr val="000000"/>
                </a:solidFill>
                <a:effectLst/>
                <a:latin typeface="Times New Roman" panose="02020603050405020304" pitchFamily="18" charset="0"/>
                <a:ea typeface="AR PL UMing HK"/>
                <a:cs typeface="Lohit Hindi"/>
              </a:rPr>
              <a:t>, “Partial Observed Fluid Queue Model for Rechargeable Batteries,” </a:t>
            </a:r>
            <a:r>
              <a:rPr lang="en-US" sz="2800" i="1" kern="50">
                <a:solidFill>
                  <a:srgbClr val="000000"/>
                </a:solidFill>
                <a:effectLst/>
                <a:latin typeface="Times New Roman" panose="02020603050405020304" pitchFamily="18" charset="0"/>
                <a:ea typeface="AR PL UMing HK"/>
                <a:cs typeface="Lohit Hindi"/>
              </a:rPr>
              <a:t>Partial Observed Fluid Queue Model for Rechargeable Batteries</a:t>
            </a:r>
            <a:r>
              <a:rPr lang="en-US" sz="2800" kern="50">
                <a:solidFill>
                  <a:srgbClr val="000000"/>
                </a:solidFill>
                <a:effectLst/>
                <a:latin typeface="Times New Roman" panose="02020603050405020304" pitchFamily="18" charset="0"/>
                <a:ea typeface="AR PL UMing HK"/>
                <a:cs typeface="Lohit Hindi"/>
              </a:rPr>
              <a:t>, May 2020, </a:t>
            </a:r>
            <a:r>
              <a:rPr lang="en-US" sz="2800" kern="50" err="1">
                <a:solidFill>
                  <a:srgbClr val="000000"/>
                </a:solidFill>
                <a:effectLst/>
                <a:latin typeface="Times New Roman" panose="02020603050405020304" pitchFamily="18" charset="0"/>
                <a:ea typeface="AR PL UMing HK"/>
                <a:cs typeface="Lohit Hindi"/>
              </a:rPr>
              <a:t>doi</a:t>
            </a:r>
            <a:r>
              <a:rPr lang="en-US" sz="2800" kern="50">
                <a:solidFill>
                  <a:srgbClr val="000000"/>
                </a:solidFill>
                <a:effectLst/>
                <a:latin typeface="Times New Roman" panose="02020603050405020304" pitchFamily="18" charset="0"/>
                <a:ea typeface="AR PL UMing HK"/>
                <a:cs typeface="Lohit Hindi"/>
              </a:rPr>
              <a:t>: </a:t>
            </a:r>
            <a:r>
              <a:rPr lang="en-US" sz="2800" u="sng" kern="50">
                <a:solidFill>
                  <a:srgbClr val="000000"/>
                </a:solidFill>
                <a:effectLst/>
                <a:latin typeface="Times New Roman" panose="02020603050405020304" pitchFamily="18" charset="0"/>
                <a:ea typeface="AR PL UMing HK"/>
                <a:cs typeface="Lohit Hindi"/>
                <a:hlinkClick r:id="rId8"/>
              </a:rPr>
              <a:t>https://doi.org/10.1145/3388831.3388856</a:t>
            </a:r>
            <a:r>
              <a:rPr lang="en-US" sz="2800" kern="50">
                <a:solidFill>
                  <a:srgbClr val="000000"/>
                </a:solidFill>
                <a:effectLst/>
                <a:latin typeface="Times New Roman" panose="02020603050405020304" pitchFamily="18" charset="0"/>
                <a:ea typeface="AR PL UMing HK"/>
                <a:cs typeface="Lohit Hindi"/>
              </a:rPr>
              <a:t>. </a:t>
            </a:r>
            <a:endParaRPr lang="en-US" sz="2800" kern="50">
              <a:effectLst/>
              <a:latin typeface="Times New Roman" panose="02020603050405020304" pitchFamily="18" charset="0"/>
              <a:ea typeface="AR PL UMing HK"/>
              <a:cs typeface="Lohit Hindi"/>
            </a:endParaRPr>
          </a:p>
          <a:p>
            <a:pPr marL="0" marR="0">
              <a:lnSpc>
                <a:spcPct val="115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rPr>
              <a:t>R. Ramirez, “How to Power Your Raspberry Pi With a Battery,” </a:t>
            </a:r>
            <a:r>
              <a:rPr lang="en-US" sz="2800" i="1">
                <a:solidFill>
                  <a:srgbClr val="000000"/>
                </a:solidFill>
                <a:effectLst/>
                <a:latin typeface="Times New Roman" panose="02020603050405020304" pitchFamily="18" charset="0"/>
                <a:ea typeface="Times New Roman" panose="02020603050405020304" pitchFamily="18" charset="0"/>
              </a:rPr>
              <a:t>Circuit Basics</a:t>
            </a:r>
            <a:r>
              <a:rPr lang="en-US" sz="2800">
                <a:solidFill>
                  <a:srgbClr val="000000"/>
                </a:solidFill>
                <a:effectLst/>
                <a:latin typeface="Times New Roman" panose="02020603050405020304" pitchFamily="18" charset="0"/>
                <a:ea typeface="Times New Roman" panose="02020603050405020304" pitchFamily="18" charset="0"/>
              </a:rPr>
              <a:t>, Jul. 29, 2021. </a:t>
            </a:r>
            <a:r>
              <a:rPr lang="en-US" sz="2800">
                <a:effectLst/>
                <a:latin typeface="Times New Roman" panose="02020603050405020304" pitchFamily="18" charset="0"/>
                <a:ea typeface="Times New Roman" panose="02020603050405020304" pitchFamily="18" charset="0"/>
              </a:rPr>
              <a:t>https://www.circuitbasics.com/how-to-power-your-raspberry-pi-with-a-lithium-battery/</a:t>
            </a:r>
          </a:p>
          <a:p>
            <a:pPr marL="0" marR="0">
              <a:lnSpc>
                <a:spcPct val="115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rPr>
              <a:t>S. Hu, H. Chen, and Y. Shao, “Triangular Omnidirectional Wheel Motion Control System,” </a:t>
            </a:r>
            <a:r>
              <a:rPr lang="en-US" sz="2800" i="1" err="1">
                <a:solidFill>
                  <a:srgbClr val="000000"/>
                </a:solidFill>
                <a:effectLst/>
                <a:latin typeface="Times New Roman" panose="02020603050405020304" pitchFamily="18" charset="0"/>
                <a:ea typeface="Times New Roman" panose="02020603050405020304" pitchFamily="18" charset="0"/>
              </a:rPr>
              <a:t>OALib</a:t>
            </a:r>
            <a:r>
              <a:rPr lang="en-US" sz="2800">
                <a:solidFill>
                  <a:srgbClr val="000000"/>
                </a:solidFill>
                <a:effectLst/>
                <a:latin typeface="Times New Roman" panose="02020603050405020304" pitchFamily="18" charset="0"/>
                <a:ea typeface="Times New Roman" panose="02020603050405020304" pitchFamily="18" charset="0"/>
              </a:rPr>
              <a:t>, vol. 07, no. 08, pp. 1–8, 2020, </a:t>
            </a:r>
            <a:r>
              <a:rPr lang="en-US" sz="2800" err="1">
                <a:solidFill>
                  <a:srgbClr val="000000"/>
                </a:solidFill>
                <a:effectLst/>
                <a:latin typeface="Times New Roman" panose="02020603050405020304" pitchFamily="18" charset="0"/>
                <a:ea typeface="Times New Roman" panose="02020603050405020304" pitchFamily="18" charset="0"/>
              </a:rPr>
              <a:t>doi</a:t>
            </a:r>
            <a:r>
              <a:rPr lang="en-US" sz="2800">
                <a:solidFill>
                  <a:srgbClr val="000000"/>
                </a:solidFill>
                <a:effectLst/>
                <a:latin typeface="Times New Roman" panose="02020603050405020304" pitchFamily="18" charset="0"/>
                <a:ea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rPr>
              <a:t>https://doi.org/10.4236/oalib.1106677</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rPr>
              <a:t>Pololu, “</a:t>
            </a:r>
            <a:r>
              <a:rPr lang="en-US" sz="2800" err="1">
                <a:solidFill>
                  <a:srgbClr val="000000"/>
                </a:solidFill>
                <a:effectLst/>
                <a:latin typeface="Times New Roman" panose="02020603050405020304" pitchFamily="18" charset="0"/>
                <a:ea typeface="Times New Roman" panose="02020603050405020304" pitchFamily="18" charset="0"/>
              </a:rPr>
              <a:t>Pololu</a:t>
            </a:r>
            <a:r>
              <a:rPr lang="en-US" sz="2800">
                <a:solidFill>
                  <a:srgbClr val="000000"/>
                </a:solidFill>
                <a:effectLst/>
                <a:latin typeface="Times New Roman" panose="02020603050405020304" pitchFamily="18" charset="0"/>
                <a:ea typeface="Times New Roman" panose="02020603050405020304" pitchFamily="18" charset="0"/>
              </a:rPr>
              <a:t> </a:t>
            </a:r>
            <a:r>
              <a:rPr lang="en-US" sz="2800" err="1">
                <a:solidFill>
                  <a:srgbClr val="000000"/>
                </a:solidFill>
                <a:effectLst/>
                <a:latin typeface="Times New Roman" panose="02020603050405020304" pitchFamily="18" charset="0"/>
                <a:ea typeface="Times New Roman" panose="02020603050405020304" pitchFamily="18" charset="0"/>
              </a:rPr>
              <a:t>Motoron</a:t>
            </a:r>
            <a:r>
              <a:rPr lang="en-US" sz="2800">
                <a:solidFill>
                  <a:srgbClr val="000000"/>
                </a:solidFill>
                <a:effectLst/>
                <a:latin typeface="Times New Roman" panose="02020603050405020304" pitchFamily="18" charset="0"/>
                <a:ea typeface="Times New Roman" panose="02020603050405020304" pitchFamily="18" charset="0"/>
              </a:rPr>
              <a:t> Motor Controller User’s Guide,” </a:t>
            </a:r>
            <a:r>
              <a:rPr lang="en-US" sz="2800" i="1">
                <a:solidFill>
                  <a:srgbClr val="000000"/>
                </a:solidFill>
                <a:effectLst/>
                <a:latin typeface="Times New Roman" panose="02020603050405020304" pitchFamily="18" charset="0"/>
                <a:ea typeface="Times New Roman" panose="02020603050405020304" pitchFamily="18" charset="0"/>
              </a:rPr>
              <a:t>www.pololu.com</a:t>
            </a:r>
            <a:r>
              <a:rPr lang="en-US" sz="2800">
                <a:solidFill>
                  <a:srgbClr val="000000"/>
                </a:solidFill>
                <a:effectLst/>
                <a:latin typeface="Times New Roman" panose="02020603050405020304" pitchFamily="18" charset="0"/>
                <a:ea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rPr>
              <a:t>https://www.pololu.com/docs/0J84/all</a:t>
            </a:r>
            <a:r>
              <a:rPr lang="en-US" sz="2800">
                <a:solidFill>
                  <a:srgbClr val="000000"/>
                </a:solidFill>
                <a:effectLst/>
                <a:latin typeface="Times New Roman" panose="02020603050405020304" pitchFamily="18" charset="0"/>
                <a:ea typeface="Times New Roman" panose="02020603050405020304" pitchFamily="18" charset="0"/>
              </a:rPr>
              <a:t> (accessed Apr. 27, 2024).</a:t>
            </a:r>
            <a:endParaRPr lang="en-US" sz="280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2107904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873824-910F-5EF8-04CB-831BAFBD8456}"/>
              </a:ext>
            </a:extLst>
          </p:cNvPr>
          <p:cNvSpPr>
            <a:spLocks noGrp="1"/>
          </p:cNvSpPr>
          <p:nvPr>
            <p:ph type="title"/>
          </p:nvPr>
        </p:nvSpPr>
        <p:spPr>
          <a:xfrm>
            <a:off x="278314" y="2905615"/>
            <a:ext cx="3932237" cy="1130944"/>
          </a:xfrm>
        </p:spPr>
        <p:txBody>
          <a:bodyPr anchor="b">
            <a:noAutofit/>
          </a:bodyPr>
          <a:lstStyle/>
          <a:p>
            <a:r>
              <a:rPr lang="en-US" sz="4000"/>
              <a:t>Engineering Requirements</a:t>
            </a:r>
          </a:p>
        </p:txBody>
      </p:sp>
      <p:graphicFrame>
        <p:nvGraphicFramePr>
          <p:cNvPr id="5" name="Content Placeholder 1">
            <a:extLst>
              <a:ext uri="{FF2B5EF4-FFF2-40B4-BE49-F238E27FC236}">
                <a16:creationId xmlns:a16="http://schemas.microsoft.com/office/drawing/2014/main" id="{B3378AD2-2482-5749-CFB5-34C979AC1A6F}"/>
              </a:ext>
            </a:extLst>
          </p:cNvPr>
          <p:cNvGraphicFramePr>
            <a:graphicFrameLocks noGrp="1"/>
          </p:cNvGraphicFramePr>
          <p:nvPr>
            <p:ph idx="1"/>
            <p:extLst>
              <p:ext uri="{D42A27DB-BD31-4B8C-83A1-F6EECF244321}">
                <p14:modId xmlns:p14="http://schemas.microsoft.com/office/powerpoint/2010/main" val="2254431285"/>
              </p:ext>
            </p:extLst>
          </p:nvPr>
        </p:nvGraphicFramePr>
        <p:xfrm>
          <a:off x="4210551" y="477253"/>
          <a:ext cx="7636042" cy="5903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2295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A92F955C-63A4-D836-AAC7-2F512ED45D1C}"/>
              </a:ext>
            </a:extLst>
          </p:cNvPr>
          <p:cNvPicPr>
            <a:picLocks noGrp="1" noChangeAspect="1"/>
          </p:cNvPicPr>
          <p:nvPr>
            <p:ph idx="1"/>
          </p:nvPr>
        </p:nvPicPr>
        <p:blipFill>
          <a:blip r:embed="rId2"/>
          <a:stretch>
            <a:fillRect/>
          </a:stretch>
        </p:blipFill>
        <p:spPr>
          <a:xfrm>
            <a:off x="0" y="1216628"/>
            <a:ext cx="12192000" cy="5641372"/>
          </a:xfrm>
          <a:noFill/>
        </p:spPr>
      </p:pic>
      <p:sp>
        <p:nvSpPr>
          <p:cNvPr id="3" name="Title 2">
            <a:extLst>
              <a:ext uri="{FF2B5EF4-FFF2-40B4-BE49-F238E27FC236}">
                <a16:creationId xmlns:a16="http://schemas.microsoft.com/office/drawing/2014/main" id="{EF1BCE52-280D-AA00-3D00-7B42E4705B63}"/>
              </a:ext>
            </a:extLst>
          </p:cNvPr>
          <p:cNvSpPr>
            <a:spLocks noGrp="1"/>
          </p:cNvSpPr>
          <p:nvPr>
            <p:ph type="title"/>
          </p:nvPr>
        </p:nvSpPr>
        <p:spPr>
          <a:xfrm>
            <a:off x="838200" y="365125"/>
            <a:ext cx="9667461" cy="979013"/>
          </a:xfrm>
        </p:spPr>
        <p:txBody>
          <a:bodyPr anchor="ctr">
            <a:normAutofit/>
          </a:bodyPr>
          <a:lstStyle/>
          <a:p>
            <a:r>
              <a:rPr lang="en-US"/>
              <a:t>House of Quality</a:t>
            </a:r>
          </a:p>
        </p:txBody>
      </p:sp>
    </p:spTree>
    <p:extLst>
      <p:ext uri="{BB962C8B-B14F-4D97-AF65-F5344CB8AC3E}">
        <p14:creationId xmlns:p14="http://schemas.microsoft.com/office/powerpoint/2010/main" val="3480765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1">
            <a:extLst>
              <a:ext uri="{FF2B5EF4-FFF2-40B4-BE49-F238E27FC236}">
                <a16:creationId xmlns:a16="http://schemas.microsoft.com/office/drawing/2014/main" id="{6F640BF6-D186-94B0-4EE7-CC3027FC5BF5}"/>
              </a:ext>
            </a:extLst>
          </p:cNvPr>
          <p:cNvSpPr>
            <a:spLocks noGrp="1"/>
          </p:cNvSpPr>
          <p:nvPr>
            <p:ph type="title"/>
          </p:nvPr>
        </p:nvSpPr>
        <p:spPr/>
        <p:txBody>
          <a:bodyPr>
            <a:noAutofit/>
          </a:bodyPr>
          <a:lstStyle/>
          <a:p>
            <a:r>
              <a:rPr lang="en-US" b="1">
                <a:latin typeface="Arial"/>
                <a:cs typeface="Arial"/>
              </a:rPr>
              <a:t>Benchmarking</a:t>
            </a:r>
            <a:endParaRPr lang="en-US"/>
          </a:p>
        </p:txBody>
      </p:sp>
      <p:pic>
        <p:nvPicPr>
          <p:cNvPr id="3" name="Figure">
            <a:extLst>
              <a:ext uri="{FF2B5EF4-FFF2-40B4-BE49-F238E27FC236}">
                <a16:creationId xmlns:a16="http://schemas.microsoft.com/office/drawing/2014/main" id="{947A44F4-E09E-5042-A6BE-8DB140524B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54647" y="6504529"/>
            <a:ext cx="4473115" cy="160178"/>
          </a:xfrm>
          <a:prstGeom prst="rect">
            <a:avLst/>
          </a:prstGeom>
        </p:spPr>
      </p:pic>
      <p:pic>
        <p:nvPicPr>
          <p:cNvPr id="2" name="Picture 1">
            <a:extLst>
              <a:ext uri="{FF2B5EF4-FFF2-40B4-BE49-F238E27FC236}">
                <a16:creationId xmlns:a16="http://schemas.microsoft.com/office/drawing/2014/main" id="{CEAF0970-35C9-1429-1B79-92E150C18464}"/>
              </a:ext>
            </a:extLst>
          </p:cNvPr>
          <p:cNvPicPr>
            <a:picLocks noChangeAspect="1"/>
          </p:cNvPicPr>
          <p:nvPr/>
        </p:nvPicPr>
        <p:blipFill>
          <a:blip r:embed="rId4"/>
          <a:stretch>
            <a:fillRect/>
          </a:stretch>
        </p:blipFill>
        <p:spPr>
          <a:xfrm>
            <a:off x="354970" y="2988301"/>
            <a:ext cx="3379140" cy="2253464"/>
          </a:xfrm>
          <a:prstGeom prst="rect">
            <a:avLst/>
          </a:prstGeom>
        </p:spPr>
      </p:pic>
      <p:sp>
        <p:nvSpPr>
          <p:cNvPr id="7" name="TextBox 6">
            <a:extLst>
              <a:ext uri="{FF2B5EF4-FFF2-40B4-BE49-F238E27FC236}">
                <a16:creationId xmlns:a16="http://schemas.microsoft.com/office/drawing/2014/main" id="{4075EA2A-04EC-35B6-97E6-3BFDD8610FB9}"/>
              </a:ext>
            </a:extLst>
          </p:cNvPr>
          <p:cNvSpPr txBox="1"/>
          <p:nvPr/>
        </p:nvSpPr>
        <p:spPr>
          <a:xfrm>
            <a:off x="838200" y="5241765"/>
            <a:ext cx="2218933" cy="369332"/>
          </a:xfrm>
          <a:prstGeom prst="rect">
            <a:avLst/>
          </a:prstGeom>
          <a:noFill/>
        </p:spPr>
        <p:txBody>
          <a:bodyPr wrap="square" rtlCol="0">
            <a:spAutoFit/>
          </a:bodyPr>
          <a:lstStyle/>
          <a:p>
            <a:pPr algn="ctr"/>
            <a:r>
              <a:rPr lang="en-US"/>
              <a:t>(Figure 1: </a:t>
            </a:r>
            <a:r>
              <a:rPr lang="en-US" err="1"/>
              <a:t>SaeboFlex</a:t>
            </a:r>
            <a:r>
              <a:rPr lang="en-US"/>
              <a:t>)</a:t>
            </a:r>
          </a:p>
        </p:txBody>
      </p:sp>
      <p:pic>
        <p:nvPicPr>
          <p:cNvPr id="8" name="Picture 7">
            <a:extLst>
              <a:ext uri="{FF2B5EF4-FFF2-40B4-BE49-F238E27FC236}">
                <a16:creationId xmlns:a16="http://schemas.microsoft.com/office/drawing/2014/main" id="{B24016DC-9089-31A6-82F7-4C57116C1FBC}"/>
              </a:ext>
            </a:extLst>
          </p:cNvPr>
          <p:cNvPicPr>
            <a:picLocks noChangeAspect="1"/>
          </p:cNvPicPr>
          <p:nvPr/>
        </p:nvPicPr>
        <p:blipFill>
          <a:blip r:embed="rId5"/>
          <a:stretch>
            <a:fillRect/>
          </a:stretch>
        </p:blipFill>
        <p:spPr>
          <a:xfrm>
            <a:off x="4447893" y="2988301"/>
            <a:ext cx="3381042" cy="2253464"/>
          </a:xfrm>
          <a:prstGeom prst="rect">
            <a:avLst/>
          </a:prstGeom>
        </p:spPr>
      </p:pic>
      <p:sp>
        <p:nvSpPr>
          <p:cNvPr id="9" name="TextBox 8">
            <a:extLst>
              <a:ext uri="{FF2B5EF4-FFF2-40B4-BE49-F238E27FC236}">
                <a16:creationId xmlns:a16="http://schemas.microsoft.com/office/drawing/2014/main" id="{747EBEDD-CE06-67AA-031B-2F9263167C24}"/>
              </a:ext>
            </a:extLst>
          </p:cNvPr>
          <p:cNvSpPr txBox="1"/>
          <p:nvPr/>
        </p:nvSpPr>
        <p:spPr>
          <a:xfrm>
            <a:off x="4226240" y="5268334"/>
            <a:ext cx="3824347" cy="369332"/>
          </a:xfrm>
          <a:prstGeom prst="rect">
            <a:avLst/>
          </a:prstGeom>
          <a:noFill/>
        </p:spPr>
        <p:txBody>
          <a:bodyPr wrap="square" rtlCol="0">
            <a:spAutoFit/>
          </a:bodyPr>
          <a:lstStyle/>
          <a:p>
            <a:pPr algn="ctr"/>
            <a:r>
              <a:rPr lang="en-US"/>
              <a:t>(Figure 2: </a:t>
            </a:r>
            <a:r>
              <a:rPr lang="en-US" err="1"/>
              <a:t>Neofect</a:t>
            </a:r>
            <a:r>
              <a:rPr lang="en-US"/>
              <a:t> Smart Pegboard)</a:t>
            </a:r>
          </a:p>
        </p:txBody>
      </p:sp>
      <p:pic>
        <p:nvPicPr>
          <p:cNvPr id="10" name="Picture 9">
            <a:extLst>
              <a:ext uri="{FF2B5EF4-FFF2-40B4-BE49-F238E27FC236}">
                <a16:creationId xmlns:a16="http://schemas.microsoft.com/office/drawing/2014/main" id="{370F95DA-3AB1-266C-1EDB-6E599F43F874}"/>
              </a:ext>
            </a:extLst>
          </p:cNvPr>
          <p:cNvPicPr>
            <a:picLocks noChangeAspect="1"/>
          </p:cNvPicPr>
          <p:nvPr/>
        </p:nvPicPr>
        <p:blipFill>
          <a:blip r:embed="rId6"/>
          <a:stretch>
            <a:fillRect/>
          </a:stretch>
        </p:blipFill>
        <p:spPr>
          <a:xfrm>
            <a:off x="8717159" y="2988301"/>
            <a:ext cx="3004619" cy="2253464"/>
          </a:xfrm>
          <a:prstGeom prst="rect">
            <a:avLst/>
          </a:prstGeom>
        </p:spPr>
      </p:pic>
      <p:sp>
        <p:nvSpPr>
          <p:cNvPr id="11" name="TextBox 10">
            <a:extLst>
              <a:ext uri="{FF2B5EF4-FFF2-40B4-BE49-F238E27FC236}">
                <a16:creationId xmlns:a16="http://schemas.microsoft.com/office/drawing/2014/main" id="{80867500-CD35-30F1-8462-CEEF73123F12}"/>
              </a:ext>
            </a:extLst>
          </p:cNvPr>
          <p:cNvSpPr txBox="1"/>
          <p:nvPr/>
        </p:nvSpPr>
        <p:spPr>
          <a:xfrm>
            <a:off x="9110001" y="5241765"/>
            <a:ext cx="2218936" cy="367459"/>
          </a:xfrm>
          <a:prstGeom prst="rect">
            <a:avLst/>
          </a:prstGeom>
          <a:noFill/>
        </p:spPr>
        <p:txBody>
          <a:bodyPr wrap="square" rtlCol="0">
            <a:spAutoFit/>
          </a:bodyPr>
          <a:lstStyle/>
          <a:p>
            <a:pPr algn="ctr"/>
            <a:r>
              <a:rPr lang="en-US"/>
              <a:t>(Figure 3: MIT Robot)</a:t>
            </a:r>
          </a:p>
        </p:txBody>
      </p:sp>
    </p:spTree>
    <p:extLst>
      <p:ext uri="{BB962C8B-B14F-4D97-AF65-F5344CB8AC3E}">
        <p14:creationId xmlns:p14="http://schemas.microsoft.com/office/powerpoint/2010/main" val="3803442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05E844-BCCE-9AF3-BA89-AA5511B067C3}"/>
              </a:ext>
            </a:extLst>
          </p:cNvPr>
          <p:cNvSpPr>
            <a:spLocks noGrp="1"/>
          </p:cNvSpPr>
          <p:nvPr>
            <p:ph idx="1"/>
          </p:nvPr>
        </p:nvSpPr>
        <p:spPr>
          <a:xfrm>
            <a:off x="112294" y="1572126"/>
            <a:ext cx="11935327" cy="5117432"/>
          </a:xfrm>
        </p:spPr>
        <p:txBody>
          <a:bodyPr>
            <a:normAutofit fontScale="92500" lnSpcReduction="20000"/>
          </a:bodyPr>
          <a:lstStyle/>
          <a:p>
            <a:r>
              <a:rPr lang="en-US" sz="1700" kern="50">
                <a:solidFill>
                  <a:srgbClr val="000000"/>
                </a:solidFill>
                <a:effectLst/>
                <a:latin typeface="Times New Roman" panose="02020603050405020304" pitchFamily="18" charset="0"/>
                <a:ea typeface="AR PL UMing HK"/>
                <a:cs typeface="Lohit Hindi"/>
              </a:rPr>
              <a:t>[1]J. Brackenridge, L. V. </a:t>
            </a:r>
            <a:r>
              <a:rPr lang="en-US" sz="1700" kern="50" err="1">
                <a:solidFill>
                  <a:srgbClr val="000000"/>
                </a:solidFill>
                <a:effectLst/>
                <a:latin typeface="Times New Roman" panose="02020603050405020304" pitchFamily="18" charset="0"/>
                <a:ea typeface="AR PL UMing HK"/>
                <a:cs typeface="Lohit Hindi"/>
              </a:rPr>
              <a:t>Bradnam</a:t>
            </a:r>
            <a:r>
              <a:rPr lang="en-US" sz="1700" kern="50">
                <a:solidFill>
                  <a:srgbClr val="000000"/>
                </a:solidFill>
                <a:effectLst/>
                <a:latin typeface="Times New Roman" panose="02020603050405020304" pitchFamily="18" charset="0"/>
                <a:ea typeface="AR PL UMing HK"/>
                <a:cs typeface="Lohit Hindi"/>
              </a:rPr>
              <a:t>, S. Lennon, J. J. </a:t>
            </a:r>
            <a:r>
              <a:rPr lang="en-US" sz="1700" kern="50" err="1">
                <a:solidFill>
                  <a:srgbClr val="000000"/>
                </a:solidFill>
                <a:effectLst/>
                <a:latin typeface="Times New Roman" panose="02020603050405020304" pitchFamily="18" charset="0"/>
                <a:ea typeface="AR PL UMing HK"/>
                <a:cs typeface="Lohit Hindi"/>
              </a:rPr>
              <a:t>Costi</a:t>
            </a:r>
            <a:r>
              <a:rPr lang="en-US" sz="1700" kern="50">
                <a:solidFill>
                  <a:srgbClr val="000000"/>
                </a:solidFill>
                <a:effectLst/>
                <a:latin typeface="Times New Roman" panose="02020603050405020304" pitchFamily="18" charset="0"/>
                <a:ea typeface="AR PL UMing HK"/>
                <a:cs typeface="Lohit Hindi"/>
              </a:rPr>
              <a:t>, and D. A. Hobbs, “A Review of Rehabilitation Devices to Promote Upper Limb Function Following Stroke,” </a:t>
            </a:r>
            <a:r>
              <a:rPr lang="en-US" sz="1700" i="1" kern="50">
                <a:solidFill>
                  <a:srgbClr val="000000"/>
                </a:solidFill>
                <a:effectLst/>
                <a:latin typeface="Times New Roman" panose="02020603050405020304" pitchFamily="18" charset="0"/>
                <a:ea typeface="AR PL UMing HK"/>
                <a:cs typeface="Lohit Hindi"/>
              </a:rPr>
              <a:t>Neuroscience and Biomedical Engineering</a:t>
            </a:r>
            <a:r>
              <a:rPr lang="en-US" sz="1700" kern="50">
                <a:solidFill>
                  <a:srgbClr val="000000"/>
                </a:solidFill>
                <a:effectLst/>
                <a:latin typeface="Times New Roman" panose="02020603050405020304" pitchFamily="18" charset="0"/>
                <a:ea typeface="AR PL UMing HK"/>
                <a:cs typeface="Lohit Hindi"/>
              </a:rPr>
              <a:t>, vol. 4, no. 1, pp. 25–42, Mar. 2016</a:t>
            </a:r>
          </a:p>
          <a:p>
            <a:r>
              <a:rPr lang="en-US" sz="1700" kern="50">
                <a:solidFill>
                  <a:srgbClr val="000000"/>
                </a:solidFill>
                <a:effectLst/>
                <a:latin typeface="Times New Roman" panose="02020603050405020304" pitchFamily="18" charset="0"/>
                <a:ea typeface="AR PL UMing HK"/>
                <a:cs typeface="Lohit Hindi"/>
              </a:rPr>
              <a:t>[2]P. Weiss, M. </a:t>
            </a:r>
            <a:r>
              <a:rPr lang="en-US" sz="1700" kern="50" err="1">
                <a:solidFill>
                  <a:srgbClr val="000000"/>
                </a:solidFill>
                <a:effectLst/>
                <a:latin typeface="Times New Roman" panose="02020603050405020304" pitchFamily="18" charset="0"/>
                <a:ea typeface="AR PL UMing HK"/>
                <a:cs typeface="Lohit Hindi"/>
              </a:rPr>
              <a:t>Heldmann</a:t>
            </a:r>
            <a:r>
              <a:rPr lang="en-US" sz="1700" kern="50">
                <a:solidFill>
                  <a:srgbClr val="000000"/>
                </a:solidFill>
                <a:effectLst/>
                <a:latin typeface="Times New Roman" panose="02020603050405020304" pitchFamily="18" charset="0"/>
                <a:ea typeface="AR PL UMing HK"/>
                <a:cs typeface="Lohit Hindi"/>
              </a:rPr>
              <a:t>, A. </a:t>
            </a:r>
            <a:r>
              <a:rPr lang="en-US" sz="1700" kern="50" err="1">
                <a:solidFill>
                  <a:srgbClr val="000000"/>
                </a:solidFill>
                <a:effectLst/>
                <a:latin typeface="Times New Roman" panose="02020603050405020304" pitchFamily="18" charset="0"/>
                <a:ea typeface="AR PL UMing HK"/>
                <a:cs typeface="Lohit Hindi"/>
              </a:rPr>
              <a:t>Gabrecht</a:t>
            </a:r>
            <a:r>
              <a:rPr lang="en-US" sz="1700" kern="50">
                <a:solidFill>
                  <a:srgbClr val="000000"/>
                </a:solidFill>
                <a:effectLst/>
                <a:latin typeface="Times New Roman" panose="02020603050405020304" pitchFamily="18" charset="0"/>
                <a:ea typeface="AR PL UMing HK"/>
                <a:cs typeface="Lohit Hindi"/>
              </a:rPr>
              <a:t>, Achim </a:t>
            </a:r>
            <a:r>
              <a:rPr lang="en-US" sz="1700" kern="50" err="1">
                <a:solidFill>
                  <a:srgbClr val="000000"/>
                </a:solidFill>
                <a:effectLst/>
                <a:latin typeface="Times New Roman" panose="02020603050405020304" pitchFamily="18" charset="0"/>
                <a:ea typeface="AR PL UMing HK"/>
                <a:cs typeface="Lohit Hindi"/>
              </a:rPr>
              <a:t>Schweikard</a:t>
            </a:r>
            <a:r>
              <a:rPr lang="en-US" sz="1700" kern="50">
                <a:solidFill>
                  <a:srgbClr val="000000"/>
                </a:solidFill>
                <a:effectLst/>
                <a:latin typeface="Times New Roman" panose="02020603050405020304" pitchFamily="18" charset="0"/>
                <a:ea typeface="AR PL UMing HK"/>
                <a:cs typeface="Lohit Hindi"/>
              </a:rPr>
              <a:t>, T. M. </a:t>
            </a:r>
            <a:r>
              <a:rPr lang="en-US" sz="1700" kern="50" err="1">
                <a:solidFill>
                  <a:srgbClr val="000000"/>
                </a:solidFill>
                <a:effectLst/>
                <a:latin typeface="Times New Roman" panose="02020603050405020304" pitchFamily="18" charset="0"/>
                <a:ea typeface="AR PL UMing HK"/>
                <a:cs typeface="Lohit Hindi"/>
              </a:rPr>
              <a:t>Münte</a:t>
            </a:r>
            <a:r>
              <a:rPr lang="en-US" sz="1700" kern="50">
                <a:solidFill>
                  <a:srgbClr val="000000"/>
                </a:solidFill>
                <a:effectLst/>
                <a:latin typeface="Times New Roman" panose="02020603050405020304" pitchFamily="18" charset="0"/>
                <a:ea typeface="AR PL UMing HK"/>
                <a:cs typeface="Lohit Hindi"/>
              </a:rPr>
              <a:t>, and E. </a:t>
            </a:r>
            <a:r>
              <a:rPr lang="en-US" sz="1700" kern="50" err="1">
                <a:solidFill>
                  <a:srgbClr val="000000"/>
                </a:solidFill>
                <a:effectLst/>
                <a:latin typeface="Times New Roman" panose="02020603050405020304" pitchFamily="18" charset="0"/>
                <a:ea typeface="AR PL UMing HK"/>
                <a:cs typeface="Lohit Hindi"/>
              </a:rPr>
              <a:t>Maehle</a:t>
            </a:r>
            <a:r>
              <a:rPr lang="en-US" sz="1700" kern="50">
                <a:solidFill>
                  <a:srgbClr val="000000"/>
                </a:solidFill>
                <a:effectLst/>
                <a:latin typeface="Times New Roman" panose="02020603050405020304" pitchFamily="18" charset="0"/>
                <a:ea typeface="AR PL UMing HK"/>
                <a:cs typeface="Lohit Hindi"/>
              </a:rPr>
              <a:t>, “A Low Cost Tele-Rehabilitation Device for Training of Wrist and Finger Functions After Stroke,” </a:t>
            </a:r>
            <a:r>
              <a:rPr lang="en-US" sz="1700" i="1" kern="50">
                <a:solidFill>
                  <a:srgbClr val="000000"/>
                </a:solidFill>
                <a:effectLst/>
                <a:latin typeface="Times New Roman" panose="02020603050405020304" pitchFamily="18" charset="0"/>
                <a:ea typeface="AR PL UMing HK"/>
                <a:cs typeface="Lohit Hindi"/>
              </a:rPr>
              <a:t>A low cost tele-rehabilitation device for training of wrist and finger functions after stroke</a:t>
            </a:r>
            <a:r>
              <a:rPr lang="en-US" sz="1700" kern="50">
                <a:solidFill>
                  <a:srgbClr val="000000"/>
                </a:solidFill>
                <a:effectLst/>
                <a:latin typeface="Times New Roman" panose="02020603050405020304" pitchFamily="18" charset="0"/>
                <a:ea typeface="AR PL UMing HK"/>
                <a:cs typeface="Lohit Hindi"/>
              </a:rPr>
              <a:t>, Jan. 2014</a:t>
            </a:r>
            <a:endParaRPr lang="en-US" sz="1700" kern="50">
              <a:solidFill>
                <a:srgbClr val="000000"/>
              </a:solidFill>
              <a:latin typeface="Times New Roman" panose="02020603050405020304" pitchFamily="18" charset="0"/>
              <a:ea typeface="AR PL UMing HK"/>
              <a:cs typeface="Lohit Hindi"/>
            </a:endParaRPr>
          </a:p>
          <a:p>
            <a:r>
              <a:rPr lang="en-US" sz="1700" kern="50">
                <a:solidFill>
                  <a:srgbClr val="000000"/>
                </a:solidFill>
                <a:effectLst/>
                <a:latin typeface="Times New Roman" panose="02020603050405020304" pitchFamily="18" charset="0"/>
                <a:ea typeface="AR PL UMing HK"/>
                <a:cs typeface="Lohit Hindi"/>
              </a:rPr>
              <a:t>[3]T. Georgiou, S. Holland, and Janet, “Wearable haptic devices for post-stroke gait rehabilitation,” </a:t>
            </a:r>
            <a:r>
              <a:rPr lang="en-US" sz="1700" i="1" kern="50">
                <a:solidFill>
                  <a:srgbClr val="000000"/>
                </a:solidFill>
                <a:effectLst/>
                <a:latin typeface="Times New Roman" panose="02020603050405020304" pitchFamily="18" charset="0"/>
                <a:ea typeface="AR PL UMing HK"/>
                <a:cs typeface="Lohit Hindi"/>
              </a:rPr>
              <a:t>Open Research Online (The Open University)</a:t>
            </a:r>
            <a:r>
              <a:rPr lang="en-US" sz="1700" kern="50">
                <a:solidFill>
                  <a:srgbClr val="000000"/>
                </a:solidFill>
                <a:effectLst/>
                <a:latin typeface="Times New Roman" panose="02020603050405020304" pitchFamily="18" charset="0"/>
                <a:ea typeface="AR PL UMing HK"/>
                <a:cs typeface="Lohit Hindi"/>
              </a:rPr>
              <a:t>, Sep. 2016</a:t>
            </a:r>
          </a:p>
          <a:p>
            <a:r>
              <a:rPr lang="en-US" sz="1700" kern="50">
                <a:solidFill>
                  <a:srgbClr val="000000"/>
                </a:solidFill>
                <a:effectLst/>
                <a:latin typeface="Times New Roman" panose="02020603050405020304" pitchFamily="18" charset="0"/>
                <a:ea typeface="AR PL UMing HK"/>
                <a:cs typeface="Lohit Hindi"/>
              </a:rPr>
              <a:t>[4]L. </a:t>
            </a:r>
            <a:r>
              <a:rPr lang="en-US" sz="1700" kern="50" err="1">
                <a:solidFill>
                  <a:srgbClr val="000000"/>
                </a:solidFill>
                <a:effectLst/>
                <a:latin typeface="Times New Roman" panose="02020603050405020304" pitchFamily="18" charset="0"/>
                <a:ea typeface="AR PL UMing HK"/>
                <a:cs typeface="Lohit Hindi"/>
              </a:rPr>
              <a:t>Riek</a:t>
            </a:r>
            <a:r>
              <a:rPr lang="en-US" sz="1700" kern="50">
                <a:solidFill>
                  <a:srgbClr val="000000"/>
                </a:solidFill>
                <a:effectLst/>
                <a:latin typeface="Times New Roman" panose="02020603050405020304" pitchFamily="18" charset="0"/>
                <a:ea typeface="AR PL UMing HK"/>
                <a:cs typeface="Lohit Hindi"/>
              </a:rPr>
              <a:t>, </a:t>
            </a:r>
            <a:r>
              <a:rPr lang="en-US" sz="1700" i="1" kern="50">
                <a:solidFill>
                  <a:srgbClr val="000000"/>
                </a:solidFill>
                <a:effectLst/>
                <a:latin typeface="Times New Roman" panose="02020603050405020304" pitchFamily="18" charset="0"/>
                <a:ea typeface="AR PL UMing HK"/>
                <a:cs typeface="Lohit Hindi"/>
              </a:rPr>
              <a:t>Healthcare robotics</a:t>
            </a:r>
            <a:r>
              <a:rPr lang="en-US" sz="1700" kern="50">
                <a:solidFill>
                  <a:srgbClr val="000000"/>
                </a:solidFill>
                <a:effectLst/>
                <a:latin typeface="Times New Roman" panose="02020603050405020304" pitchFamily="18" charset="0"/>
                <a:ea typeface="AR PL UMing HK"/>
                <a:cs typeface="Lohit Hindi"/>
              </a:rPr>
              <a:t>, vol. 60, no. 11, Oct. 2017</a:t>
            </a:r>
            <a:endParaRPr lang="en-US" sz="1700" kern="50">
              <a:solidFill>
                <a:srgbClr val="000000"/>
              </a:solidFill>
              <a:latin typeface="Times New Roman" panose="02020603050405020304" pitchFamily="18" charset="0"/>
              <a:ea typeface="AR PL UMing HK"/>
              <a:cs typeface="Lohit Hindi"/>
            </a:endParaRPr>
          </a:p>
          <a:p>
            <a:r>
              <a:rPr lang="en-US" sz="1700" kern="50">
                <a:solidFill>
                  <a:srgbClr val="000000"/>
                </a:solidFill>
                <a:effectLst/>
                <a:latin typeface="Times New Roman" panose="02020603050405020304" pitchFamily="18" charset="0"/>
                <a:ea typeface="AR PL UMing HK"/>
                <a:cs typeface="Lohit Hindi"/>
              </a:rPr>
              <a:t>[5]J. Duval </a:t>
            </a:r>
            <a:r>
              <a:rPr lang="en-US" sz="1700" i="1" kern="50">
                <a:solidFill>
                  <a:srgbClr val="000000"/>
                </a:solidFill>
                <a:effectLst/>
                <a:latin typeface="Times New Roman" panose="02020603050405020304" pitchFamily="18" charset="0"/>
                <a:ea typeface="AR PL UMing HK"/>
                <a:cs typeface="Lohit Hindi"/>
              </a:rPr>
              <a:t>et al.</a:t>
            </a:r>
            <a:r>
              <a:rPr lang="en-US" sz="1700" kern="50">
                <a:solidFill>
                  <a:srgbClr val="000000"/>
                </a:solidFill>
                <a:effectLst/>
                <a:latin typeface="Times New Roman" panose="02020603050405020304" pitchFamily="18" charset="0"/>
                <a:ea typeface="AR PL UMing HK"/>
                <a:cs typeface="Lohit Hindi"/>
              </a:rPr>
              <a:t>, “Designing Spellcasters from Clinician Perspectives,” </a:t>
            </a:r>
            <a:r>
              <a:rPr lang="en-US" sz="1700" i="1" kern="50">
                <a:solidFill>
                  <a:srgbClr val="000000"/>
                </a:solidFill>
                <a:effectLst/>
                <a:latin typeface="Times New Roman" panose="02020603050405020304" pitchFamily="18" charset="0"/>
                <a:ea typeface="AR PL UMing HK"/>
                <a:cs typeface="Lohit Hindi"/>
              </a:rPr>
              <a:t>ACM Transactions on Accessible Computing</a:t>
            </a:r>
            <a:r>
              <a:rPr lang="en-US" sz="1700" kern="50">
                <a:solidFill>
                  <a:srgbClr val="000000"/>
                </a:solidFill>
                <a:effectLst/>
                <a:latin typeface="Times New Roman" panose="02020603050405020304" pitchFamily="18" charset="0"/>
                <a:ea typeface="AR PL UMing HK"/>
                <a:cs typeface="Lohit Hindi"/>
              </a:rPr>
              <a:t>, vol. 15, no. 3, Apr. 2022</a:t>
            </a:r>
          </a:p>
          <a:p>
            <a:r>
              <a:rPr lang="en-US" sz="1700" kern="50">
                <a:solidFill>
                  <a:srgbClr val="000000"/>
                </a:solidFill>
                <a:effectLst/>
                <a:latin typeface="Times New Roman" panose="02020603050405020304" pitchFamily="18" charset="0"/>
                <a:ea typeface="AR PL UMing HK"/>
                <a:cs typeface="Lohit Hindi"/>
              </a:rPr>
              <a:t>[6]C. Axel </a:t>
            </a:r>
            <a:r>
              <a:rPr lang="en-US" sz="1700" i="1" kern="50">
                <a:solidFill>
                  <a:srgbClr val="000000"/>
                </a:solidFill>
                <a:effectLst/>
                <a:latin typeface="Times New Roman" panose="02020603050405020304" pitchFamily="18" charset="0"/>
                <a:ea typeface="AR PL UMing HK"/>
                <a:cs typeface="Lohit Hindi"/>
              </a:rPr>
              <a:t>et al.</a:t>
            </a:r>
            <a:r>
              <a:rPr lang="en-US" sz="1700" kern="50">
                <a:solidFill>
                  <a:srgbClr val="000000"/>
                </a:solidFill>
                <a:effectLst/>
                <a:latin typeface="Times New Roman" panose="02020603050405020304" pitchFamily="18" charset="0"/>
                <a:ea typeface="AR PL UMing HK"/>
                <a:cs typeface="Lohit Hindi"/>
              </a:rPr>
              <a:t>, “Engineering Rehabilitation: Blending Two Tool-supported Approaches to Close the Loop from Tasks-based Rehabilitation to Exercises and Back Again,” </a:t>
            </a:r>
            <a:r>
              <a:rPr lang="en-US" sz="1700" i="1" kern="50">
                <a:solidFill>
                  <a:srgbClr val="000000"/>
                </a:solidFill>
                <a:effectLst/>
                <a:latin typeface="Times New Roman" panose="02020603050405020304" pitchFamily="18" charset="0"/>
                <a:ea typeface="AR PL UMing HK"/>
                <a:cs typeface="Lohit Hindi"/>
              </a:rPr>
              <a:t>Proceedings of the ACM on human-computer interaction</a:t>
            </a:r>
            <a:r>
              <a:rPr lang="en-US" sz="1700" kern="50">
                <a:solidFill>
                  <a:srgbClr val="000000"/>
                </a:solidFill>
                <a:effectLst/>
                <a:latin typeface="Times New Roman" panose="02020603050405020304" pitchFamily="18" charset="0"/>
                <a:ea typeface="AR PL UMing HK"/>
                <a:cs typeface="Lohit Hindi"/>
              </a:rPr>
              <a:t>, vol. 7, no. EICS, pp. 1–23, Jun. 2023</a:t>
            </a:r>
            <a:endParaRPr lang="en-US" sz="1700" kern="50">
              <a:solidFill>
                <a:srgbClr val="000000"/>
              </a:solidFill>
              <a:latin typeface="Times New Roman" panose="02020603050405020304" pitchFamily="18" charset="0"/>
              <a:ea typeface="AR PL UMing HK"/>
              <a:cs typeface="Lohit Hindi"/>
            </a:endParaRPr>
          </a:p>
          <a:p>
            <a:r>
              <a:rPr lang="en-US" sz="1700" kern="50">
                <a:solidFill>
                  <a:srgbClr val="000000"/>
                </a:solidFill>
                <a:effectLst/>
                <a:latin typeface="Times New Roman" panose="02020603050405020304" pitchFamily="18" charset="0"/>
                <a:ea typeface="AR PL UMing HK"/>
                <a:cs typeface="Lohit Hindi"/>
              </a:rPr>
              <a:t>[7]Dharmaraja </a:t>
            </a:r>
            <a:r>
              <a:rPr lang="en-US" sz="1700" kern="50" err="1">
                <a:solidFill>
                  <a:srgbClr val="000000"/>
                </a:solidFill>
                <a:effectLst/>
                <a:latin typeface="Times New Roman" panose="02020603050405020304" pitchFamily="18" charset="0"/>
                <a:ea typeface="AR PL UMing HK"/>
                <a:cs typeface="Lohit Hindi"/>
              </a:rPr>
              <a:t>Selvamuthu</a:t>
            </a:r>
            <a:r>
              <a:rPr lang="en-US" sz="1700" kern="50">
                <a:solidFill>
                  <a:srgbClr val="000000"/>
                </a:solidFill>
                <a:effectLst/>
                <a:latin typeface="Times New Roman" panose="02020603050405020304" pitchFamily="18" charset="0"/>
                <a:ea typeface="AR PL UMing HK"/>
                <a:cs typeface="Lohit Hindi"/>
              </a:rPr>
              <a:t> and P. </a:t>
            </a:r>
            <a:r>
              <a:rPr lang="en-US" sz="1700" kern="50" err="1">
                <a:solidFill>
                  <a:srgbClr val="000000"/>
                </a:solidFill>
                <a:effectLst/>
                <a:latin typeface="Times New Roman" panose="02020603050405020304" pitchFamily="18" charset="0"/>
                <a:ea typeface="AR PL UMing HK"/>
                <a:cs typeface="Lohit Hindi"/>
              </a:rPr>
              <a:t>Tardelli</a:t>
            </a:r>
            <a:r>
              <a:rPr lang="en-US" sz="1700" kern="50">
                <a:solidFill>
                  <a:srgbClr val="000000"/>
                </a:solidFill>
                <a:effectLst/>
                <a:latin typeface="Times New Roman" panose="02020603050405020304" pitchFamily="18" charset="0"/>
                <a:ea typeface="AR PL UMing HK"/>
                <a:cs typeface="Lohit Hindi"/>
              </a:rPr>
              <a:t>, “Partial Observed Fluid Queue Model for Rechargeable Batteries,” </a:t>
            </a:r>
            <a:r>
              <a:rPr lang="en-US" sz="1700" i="1" kern="50">
                <a:solidFill>
                  <a:srgbClr val="000000"/>
                </a:solidFill>
                <a:effectLst/>
                <a:latin typeface="Times New Roman" panose="02020603050405020304" pitchFamily="18" charset="0"/>
                <a:ea typeface="AR PL UMing HK"/>
                <a:cs typeface="Lohit Hindi"/>
              </a:rPr>
              <a:t>Partial Observed Fluid Queue Model for Rechargeable Batteries</a:t>
            </a:r>
            <a:r>
              <a:rPr lang="en-US" sz="1700" kern="50">
                <a:solidFill>
                  <a:srgbClr val="000000"/>
                </a:solidFill>
                <a:effectLst/>
                <a:latin typeface="Times New Roman" panose="02020603050405020304" pitchFamily="18" charset="0"/>
                <a:ea typeface="AR PL UMing HK"/>
                <a:cs typeface="Lohit Hindi"/>
              </a:rPr>
              <a:t>, May 2020</a:t>
            </a:r>
          </a:p>
          <a:p>
            <a:r>
              <a:rPr lang="en-US" sz="1700">
                <a:solidFill>
                  <a:srgbClr val="000000"/>
                </a:solidFill>
                <a:effectLst/>
                <a:latin typeface="Times New Roman" panose="02020603050405020304" pitchFamily="18" charset="0"/>
                <a:ea typeface="Times New Roman" panose="02020603050405020304" pitchFamily="18" charset="0"/>
              </a:rPr>
              <a:t>[8]R. Ramirez, “How to Power Your Raspberry Pi With a Battery,” </a:t>
            </a:r>
            <a:r>
              <a:rPr lang="en-US" sz="1700" i="1">
                <a:solidFill>
                  <a:srgbClr val="000000"/>
                </a:solidFill>
                <a:effectLst/>
                <a:latin typeface="Times New Roman" panose="02020603050405020304" pitchFamily="18" charset="0"/>
                <a:ea typeface="Times New Roman" panose="02020603050405020304" pitchFamily="18" charset="0"/>
              </a:rPr>
              <a:t>Circuit Basics</a:t>
            </a:r>
            <a:r>
              <a:rPr lang="en-US" sz="1700">
                <a:solidFill>
                  <a:srgbClr val="000000"/>
                </a:solidFill>
                <a:effectLst/>
                <a:latin typeface="Times New Roman" panose="02020603050405020304" pitchFamily="18" charset="0"/>
                <a:ea typeface="Times New Roman" panose="02020603050405020304" pitchFamily="18" charset="0"/>
              </a:rPr>
              <a:t>, Jul. 29, 2021. https://www.circuitbasics.com/how-to-power-your-raspberry-pi-with-a-lithium-battery/</a:t>
            </a:r>
          </a:p>
          <a:p>
            <a:r>
              <a:rPr lang="en-US" sz="1700">
                <a:solidFill>
                  <a:srgbClr val="000000"/>
                </a:solidFill>
                <a:effectLst/>
                <a:latin typeface="Times New Roman" panose="02020603050405020304" pitchFamily="18" charset="0"/>
                <a:ea typeface="Times New Roman" panose="02020603050405020304" pitchFamily="18" charset="0"/>
              </a:rPr>
              <a:t>[9]S. Hu, H. Chen, and Y. Shao, “Triangular Omnidirectional Wheel Motion Control System,” </a:t>
            </a:r>
            <a:r>
              <a:rPr lang="en-US" sz="1700" i="1" err="1">
                <a:solidFill>
                  <a:srgbClr val="000000"/>
                </a:solidFill>
                <a:effectLst/>
                <a:latin typeface="Times New Roman" panose="02020603050405020304" pitchFamily="18" charset="0"/>
                <a:ea typeface="Times New Roman" panose="02020603050405020304" pitchFamily="18" charset="0"/>
              </a:rPr>
              <a:t>OALib</a:t>
            </a:r>
            <a:r>
              <a:rPr lang="en-US" sz="1700">
                <a:solidFill>
                  <a:srgbClr val="000000"/>
                </a:solidFill>
                <a:effectLst/>
                <a:latin typeface="Times New Roman" panose="02020603050405020304" pitchFamily="18" charset="0"/>
                <a:ea typeface="Times New Roman" panose="02020603050405020304" pitchFamily="18" charset="0"/>
              </a:rPr>
              <a:t>, vol. 07, no. 08, pp. 1–8, 2020, </a:t>
            </a:r>
            <a:r>
              <a:rPr lang="en-US" sz="1700" err="1">
                <a:solidFill>
                  <a:srgbClr val="000000"/>
                </a:solidFill>
                <a:effectLst/>
                <a:latin typeface="Times New Roman" panose="02020603050405020304" pitchFamily="18" charset="0"/>
                <a:ea typeface="Times New Roman" panose="02020603050405020304" pitchFamily="18" charset="0"/>
              </a:rPr>
              <a:t>doi</a:t>
            </a:r>
            <a:r>
              <a:rPr lang="en-US" sz="1700">
                <a:solidFill>
                  <a:srgbClr val="000000"/>
                </a:solidFill>
                <a:effectLst/>
                <a:latin typeface="Times New Roman" panose="02020603050405020304" pitchFamily="18" charset="0"/>
                <a:ea typeface="Times New Roman" panose="02020603050405020304" pitchFamily="18" charset="0"/>
              </a:rPr>
              <a:t>: https://doi.org/10.4236/oalib.1106677.</a:t>
            </a:r>
          </a:p>
          <a:p>
            <a:r>
              <a:rPr lang="en-US" sz="1700">
                <a:solidFill>
                  <a:srgbClr val="000000"/>
                </a:solidFill>
                <a:effectLst/>
                <a:latin typeface="Times New Roman" panose="02020603050405020304" pitchFamily="18" charset="0"/>
                <a:ea typeface="Times New Roman" panose="02020603050405020304" pitchFamily="18" charset="0"/>
              </a:rPr>
              <a:t>[10]</a:t>
            </a:r>
            <a:r>
              <a:rPr lang="en-US" sz="1700" err="1">
                <a:solidFill>
                  <a:srgbClr val="000000"/>
                </a:solidFill>
                <a:effectLst/>
                <a:latin typeface="Times New Roman" panose="02020603050405020304" pitchFamily="18" charset="0"/>
                <a:ea typeface="Times New Roman" panose="02020603050405020304" pitchFamily="18" charset="0"/>
              </a:rPr>
              <a:t>Pololu</a:t>
            </a:r>
            <a:r>
              <a:rPr lang="en-US" sz="1700">
                <a:solidFill>
                  <a:srgbClr val="000000"/>
                </a:solidFill>
                <a:effectLst/>
                <a:latin typeface="Times New Roman" panose="02020603050405020304" pitchFamily="18" charset="0"/>
                <a:ea typeface="Times New Roman" panose="02020603050405020304" pitchFamily="18" charset="0"/>
              </a:rPr>
              <a:t>, “</a:t>
            </a:r>
            <a:r>
              <a:rPr lang="en-US" sz="1700" err="1">
                <a:solidFill>
                  <a:srgbClr val="000000"/>
                </a:solidFill>
                <a:effectLst/>
                <a:latin typeface="Times New Roman" panose="02020603050405020304" pitchFamily="18" charset="0"/>
                <a:ea typeface="Times New Roman" panose="02020603050405020304" pitchFamily="18" charset="0"/>
              </a:rPr>
              <a:t>Pololu</a:t>
            </a:r>
            <a:r>
              <a:rPr lang="en-US" sz="1700">
                <a:solidFill>
                  <a:srgbClr val="000000"/>
                </a:solidFill>
                <a:effectLst/>
                <a:latin typeface="Times New Roman" panose="02020603050405020304" pitchFamily="18" charset="0"/>
                <a:ea typeface="Times New Roman" panose="02020603050405020304" pitchFamily="18" charset="0"/>
              </a:rPr>
              <a:t> </a:t>
            </a:r>
            <a:r>
              <a:rPr lang="en-US" sz="1700" err="1">
                <a:solidFill>
                  <a:srgbClr val="000000"/>
                </a:solidFill>
                <a:effectLst/>
                <a:latin typeface="Times New Roman" panose="02020603050405020304" pitchFamily="18" charset="0"/>
                <a:ea typeface="Times New Roman" panose="02020603050405020304" pitchFamily="18" charset="0"/>
              </a:rPr>
              <a:t>Motoron</a:t>
            </a:r>
            <a:r>
              <a:rPr lang="en-US" sz="1700">
                <a:solidFill>
                  <a:srgbClr val="000000"/>
                </a:solidFill>
                <a:effectLst/>
                <a:latin typeface="Times New Roman" panose="02020603050405020304" pitchFamily="18" charset="0"/>
                <a:ea typeface="Times New Roman" panose="02020603050405020304" pitchFamily="18" charset="0"/>
              </a:rPr>
              <a:t> Motor Controller User’s Guide,” </a:t>
            </a:r>
            <a:r>
              <a:rPr lang="en-US" sz="1700" i="1">
                <a:solidFill>
                  <a:srgbClr val="000000"/>
                </a:solidFill>
                <a:effectLst/>
                <a:latin typeface="Times New Roman" panose="02020603050405020304" pitchFamily="18" charset="0"/>
                <a:ea typeface="Times New Roman" panose="02020603050405020304" pitchFamily="18" charset="0"/>
              </a:rPr>
              <a:t>www.pololu.com</a:t>
            </a:r>
            <a:r>
              <a:rPr lang="en-US" sz="1700">
                <a:solidFill>
                  <a:srgbClr val="000000"/>
                </a:solidFill>
                <a:effectLst/>
                <a:latin typeface="Times New Roman" panose="02020603050405020304" pitchFamily="18" charset="0"/>
                <a:ea typeface="Times New Roman" panose="02020603050405020304" pitchFamily="18" charset="0"/>
              </a:rPr>
              <a:t>. https://www.pololu.com/docs/0J84/all (accessed Apr. 27, 2024).</a:t>
            </a:r>
          </a:p>
          <a:p>
            <a:pPr marL="0" indent="0">
              <a:buNone/>
            </a:pPr>
            <a:endParaRPr lang="en-US"/>
          </a:p>
        </p:txBody>
      </p:sp>
      <p:sp>
        <p:nvSpPr>
          <p:cNvPr id="3" name="Title 2">
            <a:extLst>
              <a:ext uri="{FF2B5EF4-FFF2-40B4-BE49-F238E27FC236}">
                <a16:creationId xmlns:a16="http://schemas.microsoft.com/office/drawing/2014/main" id="{E486D5E6-F510-8CD7-851F-57932C536CF5}"/>
              </a:ext>
            </a:extLst>
          </p:cNvPr>
          <p:cNvSpPr>
            <a:spLocks noGrp="1"/>
          </p:cNvSpPr>
          <p:nvPr>
            <p:ph type="title"/>
          </p:nvPr>
        </p:nvSpPr>
        <p:spPr/>
        <p:txBody>
          <a:bodyPr/>
          <a:lstStyle/>
          <a:p>
            <a:r>
              <a:rPr lang="en-US"/>
              <a:t>Literature Review</a:t>
            </a:r>
          </a:p>
        </p:txBody>
      </p:sp>
    </p:spTree>
    <p:extLst>
      <p:ext uri="{BB962C8B-B14F-4D97-AF65-F5344CB8AC3E}">
        <p14:creationId xmlns:p14="http://schemas.microsoft.com/office/powerpoint/2010/main" val="1512007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05E844-BCCE-9AF3-BA89-AA5511B067C3}"/>
              </a:ext>
            </a:extLst>
          </p:cNvPr>
          <p:cNvSpPr>
            <a:spLocks noGrp="1"/>
          </p:cNvSpPr>
          <p:nvPr>
            <p:ph idx="1"/>
          </p:nvPr>
        </p:nvSpPr>
        <p:spPr>
          <a:xfrm>
            <a:off x="112294" y="1572126"/>
            <a:ext cx="11935327" cy="5117432"/>
          </a:xfrm>
        </p:spPr>
        <p:txBody>
          <a:bodyPr>
            <a:normAutofit lnSpcReduction="10000"/>
          </a:bodyPr>
          <a:lstStyle/>
          <a:p>
            <a:r>
              <a:rPr lang="en-US" sz="1700" b="0" i="0">
                <a:solidFill>
                  <a:srgbClr val="000000"/>
                </a:solidFill>
                <a:effectLst/>
                <a:latin typeface="Times New Roman" panose="02020603050405020304" pitchFamily="18" charset="0"/>
              </a:rPr>
              <a:t>[</a:t>
            </a:r>
            <a:r>
              <a:rPr lang="en-US" sz="1700">
                <a:solidFill>
                  <a:srgbClr val="000000"/>
                </a:solidFill>
                <a:latin typeface="Times New Roman" panose="02020603050405020304" pitchFamily="18" charset="0"/>
              </a:rPr>
              <a:t>11</a:t>
            </a:r>
            <a:r>
              <a:rPr lang="en-US" sz="1700" b="0" i="0">
                <a:solidFill>
                  <a:srgbClr val="000000"/>
                </a:solidFill>
                <a:effectLst/>
                <a:latin typeface="Times New Roman" panose="02020603050405020304" pitchFamily="18" charset="0"/>
              </a:rPr>
              <a:t>] John Ryan C. Dizon, Alejandro H. </a:t>
            </a:r>
            <a:r>
              <a:rPr lang="en-US" sz="1700" b="0" i="0" err="1">
                <a:solidFill>
                  <a:srgbClr val="000000"/>
                </a:solidFill>
                <a:effectLst/>
                <a:latin typeface="Times New Roman" panose="02020603050405020304" pitchFamily="18" charset="0"/>
              </a:rPr>
              <a:t>Espera</a:t>
            </a:r>
            <a:r>
              <a:rPr lang="en-US" sz="1700" b="0" i="0">
                <a:solidFill>
                  <a:srgbClr val="000000"/>
                </a:solidFill>
                <a:effectLst/>
                <a:latin typeface="Times New Roman" panose="02020603050405020304" pitchFamily="18" charset="0"/>
              </a:rPr>
              <a:t>, </a:t>
            </a:r>
            <a:r>
              <a:rPr lang="en-US" sz="1700" b="0" i="0" err="1">
                <a:solidFill>
                  <a:srgbClr val="000000"/>
                </a:solidFill>
                <a:effectLst/>
                <a:latin typeface="Times New Roman" panose="02020603050405020304" pitchFamily="18" charset="0"/>
              </a:rPr>
              <a:t>Qiyi</a:t>
            </a:r>
            <a:r>
              <a:rPr lang="en-US" sz="1700" b="0" i="0">
                <a:solidFill>
                  <a:srgbClr val="000000"/>
                </a:solidFill>
                <a:effectLst/>
                <a:latin typeface="Times New Roman" panose="02020603050405020304" pitchFamily="18" charset="0"/>
              </a:rPr>
              <a:t> Chen, Rigoberto C. </a:t>
            </a:r>
            <a:r>
              <a:rPr lang="en-US" sz="1700" b="0" i="0" err="1">
                <a:solidFill>
                  <a:srgbClr val="000000"/>
                </a:solidFill>
                <a:effectLst/>
                <a:latin typeface="Times New Roman" panose="02020603050405020304" pitchFamily="18" charset="0"/>
              </a:rPr>
              <a:t>Advincula,Mechanical</a:t>
            </a:r>
            <a:r>
              <a:rPr lang="en-US" sz="1700" b="0" i="0">
                <a:solidFill>
                  <a:srgbClr val="000000"/>
                </a:solidFill>
                <a:effectLst/>
                <a:latin typeface="Times New Roman" panose="02020603050405020304" pitchFamily="18" charset="0"/>
              </a:rPr>
              <a:t> characterization of 3D-printed polymers, Additive Manufacturing, Volume 20, 2018, Pages 44-67 </a:t>
            </a:r>
          </a:p>
          <a:p>
            <a:r>
              <a:rPr lang="en-US" sz="1700" b="0" i="0" u="none" strike="noStrike">
                <a:solidFill>
                  <a:srgbClr val="000000"/>
                </a:solidFill>
                <a:effectLst/>
                <a:latin typeface="Times New Roman" panose="02020603050405020304" pitchFamily="18" charset="0"/>
              </a:rPr>
              <a:t>[</a:t>
            </a:r>
            <a:r>
              <a:rPr lang="en-US" sz="1700">
                <a:solidFill>
                  <a:srgbClr val="000000"/>
                </a:solidFill>
                <a:latin typeface="Times New Roman" panose="02020603050405020304" pitchFamily="18" charset="0"/>
              </a:rPr>
              <a:t>12</a:t>
            </a:r>
            <a:r>
              <a:rPr lang="en-US" sz="1700" b="0" i="0" u="none" strike="noStrike">
                <a:solidFill>
                  <a:srgbClr val="000000"/>
                </a:solidFill>
                <a:effectLst/>
                <a:latin typeface="Times New Roman" panose="02020603050405020304" pitchFamily="18" charset="0"/>
              </a:rPr>
              <a:t>] E. Macdonald et al., "3D Printing for the Rapid Prototyping of Structural Electronics," in IEEE Access, vol. 2, pp. 234-242, Dec. 2014</a:t>
            </a:r>
          </a:p>
          <a:p>
            <a:r>
              <a:rPr lang="en-US" sz="1700" b="0" i="0">
                <a:solidFill>
                  <a:srgbClr val="000000"/>
                </a:solidFill>
                <a:effectLst/>
                <a:latin typeface="Times New Roman" panose="02020603050405020304" pitchFamily="18" charset="0"/>
              </a:rPr>
              <a:t>[11] C. Wang et al., “Trajectory tracking of an omni-directional wheeled mobile robot using a model predictive control strategy,” Applied Sciences, vol. 8, no. 2, p. 231, Feb. 2018. doi:10.3390/app8020231 </a:t>
            </a:r>
            <a:endParaRPr lang="en-US" sz="1700">
              <a:solidFill>
                <a:srgbClr val="000000"/>
              </a:solidFill>
              <a:latin typeface="Times New Roman" panose="02020603050405020304" pitchFamily="18" charset="0"/>
            </a:endParaRPr>
          </a:p>
          <a:p>
            <a:r>
              <a:rPr lang="en-US" sz="1700">
                <a:solidFill>
                  <a:srgbClr val="000000"/>
                </a:solidFill>
                <a:latin typeface="Times New Roman" panose="02020603050405020304" pitchFamily="18" charset="0"/>
              </a:rPr>
              <a:t>[12</a:t>
            </a:r>
            <a:r>
              <a:rPr lang="en-US" sz="1700" b="0" i="0">
                <a:solidFill>
                  <a:srgbClr val="000000"/>
                </a:solidFill>
                <a:effectLst/>
                <a:latin typeface="Times New Roman" panose="02020603050405020304" pitchFamily="18" charset="0"/>
              </a:rPr>
              <a:t>] K. </a:t>
            </a:r>
            <a:r>
              <a:rPr lang="en-US" sz="1700" b="0" i="0" err="1">
                <a:solidFill>
                  <a:srgbClr val="000000"/>
                </a:solidFill>
                <a:effectLst/>
                <a:latin typeface="Times New Roman" panose="02020603050405020304" pitchFamily="18" charset="0"/>
              </a:rPr>
              <a:t>Shabalina</a:t>
            </a:r>
            <a:r>
              <a:rPr lang="en-US" sz="1700" b="0" i="0">
                <a:solidFill>
                  <a:srgbClr val="000000"/>
                </a:solidFill>
                <a:effectLst/>
                <a:latin typeface="Times New Roman" panose="02020603050405020304" pitchFamily="18" charset="0"/>
              </a:rPr>
              <a:t>, A. </a:t>
            </a:r>
            <a:r>
              <a:rPr lang="en-US" sz="1700" b="0" i="0" err="1">
                <a:solidFill>
                  <a:srgbClr val="000000"/>
                </a:solidFill>
                <a:effectLst/>
                <a:latin typeface="Times New Roman" panose="02020603050405020304" pitchFamily="18" charset="0"/>
              </a:rPr>
              <a:t>Sagitov</a:t>
            </a:r>
            <a:r>
              <a:rPr lang="en-US" sz="1700" b="0" i="0">
                <a:solidFill>
                  <a:srgbClr val="000000"/>
                </a:solidFill>
                <a:effectLst/>
                <a:latin typeface="Times New Roman" panose="02020603050405020304" pitchFamily="18" charset="0"/>
              </a:rPr>
              <a:t> and E. </a:t>
            </a:r>
            <a:r>
              <a:rPr lang="en-US" sz="1700" b="0" i="0" err="1">
                <a:solidFill>
                  <a:srgbClr val="000000"/>
                </a:solidFill>
                <a:effectLst/>
                <a:latin typeface="Times New Roman" panose="02020603050405020304" pitchFamily="18" charset="0"/>
              </a:rPr>
              <a:t>Magid</a:t>
            </a:r>
            <a:r>
              <a:rPr lang="en-US" sz="1700" b="0" i="0">
                <a:solidFill>
                  <a:srgbClr val="000000"/>
                </a:solidFill>
                <a:effectLst/>
                <a:latin typeface="Times New Roman" panose="02020603050405020304" pitchFamily="18" charset="0"/>
              </a:rPr>
              <a:t>, "Comparative Analysis of Mobile Robot Wheels Design," 2018 11th International Conference on Developments in </a:t>
            </a:r>
            <a:r>
              <a:rPr lang="en-US" sz="1700" b="0" i="0" err="1">
                <a:solidFill>
                  <a:srgbClr val="000000"/>
                </a:solidFill>
                <a:effectLst/>
                <a:latin typeface="Times New Roman" panose="02020603050405020304" pitchFamily="18" charset="0"/>
              </a:rPr>
              <a:t>eSystems</a:t>
            </a:r>
            <a:r>
              <a:rPr lang="en-US" sz="1700" b="0" i="0">
                <a:solidFill>
                  <a:srgbClr val="000000"/>
                </a:solidFill>
                <a:effectLst/>
                <a:latin typeface="Times New Roman" panose="02020603050405020304" pitchFamily="18" charset="0"/>
              </a:rPr>
              <a:t> Engineering (</a:t>
            </a:r>
            <a:r>
              <a:rPr lang="en-US" sz="1700" b="0" i="0" err="1">
                <a:solidFill>
                  <a:srgbClr val="000000"/>
                </a:solidFill>
                <a:effectLst/>
                <a:latin typeface="Times New Roman" panose="02020603050405020304" pitchFamily="18" charset="0"/>
              </a:rPr>
              <a:t>DeSE</a:t>
            </a:r>
            <a:r>
              <a:rPr lang="en-US" sz="1700" b="0" i="0">
                <a:solidFill>
                  <a:srgbClr val="000000"/>
                </a:solidFill>
                <a:effectLst/>
                <a:latin typeface="Times New Roman" panose="02020603050405020304" pitchFamily="18" charset="0"/>
              </a:rPr>
              <a:t>), Cambridge, UK, 2018, pp. 175-179 </a:t>
            </a:r>
          </a:p>
          <a:p>
            <a:r>
              <a:rPr lang="en-US" sz="1700" b="0" i="0">
                <a:solidFill>
                  <a:srgbClr val="000000"/>
                </a:solidFill>
                <a:effectLst/>
                <a:latin typeface="Times New Roman" panose="02020603050405020304" pitchFamily="18" charset="0"/>
              </a:rPr>
              <a:t>[13] J. </a:t>
            </a:r>
            <a:r>
              <a:rPr lang="en-US" sz="1700" b="0" i="0" err="1">
                <a:solidFill>
                  <a:srgbClr val="000000"/>
                </a:solidFill>
                <a:effectLst/>
                <a:latin typeface="Times New Roman" panose="02020603050405020304" pitchFamily="18" charset="0"/>
              </a:rPr>
              <a:t>Inthiam</a:t>
            </a:r>
            <a:r>
              <a:rPr lang="en-US" sz="1700" b="0" i="0">
                <a:solidFill>
                  <a:srgbClr val="000000"/>
                </a:solidFill>
                <a:effectLst/>
                <a:latin typeface="Times New Roman" panose="02020603050405020304" pitchFamily="18" charset="0"/>
              </a:rPr>
              <a:t> and C. </a:t>
            </a:r>
            <a:r>
              <a:rPr lang="en-US" sz="1700" b="0" i="0" err="1">
                <a:solidFill>
                  <a:srgbClr val="000000"/>
                </a:solidFill>
                <a:effectLst/>
                <a:latin typeface="Times New Roman" panose="02020603050405020304" pitchFamily="18" charset="0"/>
              </a:rPr>
              <a:t>Deelertpaiboon</a:t>
            </a:r>
            <a:r>
              <a:rPr lang="en-US" sz="1700" b="0" i="0">
                <a:solidFill>
                  <a:srgbClr val="000000"/>
                </a:solidFill>
                <a:effectLst/>
                <a:latin typeface="Times New Roman" panose="02020603050405020304" pitchFamily="18" charset="0"/>
              </a:rPr>
              <a:t>, "Self-localization and navigation of holonomic mobile robot using omni-directional wheel odometry," TENCON 2014 - 2014 IEEE Region 10 Conference, Bangkok, Thailand, 2014, pp. 1-5 </a:t>
            </a:r>
            <a:endParaRPr lang="en-US" sz="1700">
              <a:solidFill>
                <a:srgbClr val="000000"/>
              </a:solidFill>
              <a:latin typeface="Times New Roman" panose="02020603050405020304" pitchFamily="18" charset="0"/>
            </a:endParaRPr>
          </a:p>
          <a:p>
            <a:r>
              <a:rPr lang="en-US" sz="1700" b="0" i="0">
                <a:solidFill>
                  <a:srgbClr val="000000"/>
                </a:solidFill>
                <a:effectLst/>
                <a:latin typeface="Times New Roman" panose="02020603050405020304" pitchFamily="18" charset="0"/>
              </a:rPr>
              <a:t>[14] </a:t>
            </a:r>
            <a:r>
              <a:rPr lang="en-US" sz="1700" b="0" i="0" err="1">
                <a:solidFill>
                  <a:srgbClr val="000000"/>
                </a:solidFill>
                <a:effectLst/>
                <a:latin typeface="Times New Roman" panose="02020603050405020304" pitchFamily="18" charset="0"/>
              </a:rPr>
              <a:t>Centiva</a:t>
            </a:r>
            <a:r>
              <a:rPr lang="en-US" sz="1700" b="0" i="0">
                <a:solidFill>
                  <a:srgbClr val="000000"/>
                </a:solidFill>
                <a:effectLst/>
                <a:latin typeface="Times New Roman" panose="02020603050405020304" pitchFamily="18" charset="0"/>
              </a:rPr>
              <a:t>, “Driving </a:t>
            </a:r>
            <a:r>
              <a:rPr lang="en-US" sz="1700" b="0" i="0" err="1">
                <a:solidFill>
                  <a:srgbClr val="000000"/>
                </a:solidFill>
                <a:effectLst/>
                <a:latin typeface="Times New Roman" panose="02020603050405020304" pitchFamily="18" charset="0"/>
              </a:rPr>
              <a:t>Mecanum</a:t>
            </a:r>
            <a:r>
              <a:rPr lang="en-US" sz="1700" b="0" i="0">
                <a:solidFill>
                  <a:srgbClr val="000000"/>
                </a:solidFill>
                <a:effectLst/>
                <a:latin typeface="Times New Roman" panose="02020603050405020304" pitchFamily="18" charset="0"/>
              </a:rPr>
              <a:t> wheels omnidirectional robots,” </a:t>
            </a:r>
            <a:r>
              <a:rPr lang="en-US" sz="1700" b="0" i="0" err="1">
                <a:solidFill>
                  <a:srgbClr val="000000"/>
                </a:solidFill>
                <a:effectLst/>
                <a:latin typeface="Times New Roman" panose="02020603050405020304" pitchFamily="18" charset="0"/>
              </a:rPr>
              <a:t>roboteq</a:t>
            </a:r>
            <a:r>
              <a:rPr lang="en-US" sz="1700" b="0" i="0">
                <a:solidFill>
                  <a:srgbClr val="000000"/>
                </a:solidFill>
                <a:effectLst/>
                <a:latin typeface="Times New Roman" panose="02020603050405020304" pitchFamily="18" charset="0"/>
              </a:rPr>
              <a:t>, https://www.roboteq.com/applications/all-blogs/5-driving-mecanum-wheels-omnidirectional-robots (accessed Mar. 15, 2024). </a:t>
            </a:r>
          </a:p>
          <a:p>
            <a:r>
              <a:rPr lang="en-US" sz="1700" b="0" i="0">
                <a:solidFill>
                  <a:srgbClr val="000000"/>
                </a:solidFill>
                <a:effectLst/>
                <a:latin typeface="Times New Roman" panose="02020603050405020304" pitchFamily="18" charset="0"/>
              </a:rPr>
              <a:t>[15] I. </a:t>
            </a:r>
            <a:r>
              <a:rPr lang="en-US" sz="1700" b="0" i="0" err="1">
                <a:solidFill>
                  <a:srgbClr val="000000"/>
                </a:solidFill>
                <a:effectLst/>
                <a:latin typeface="Times New Roman" panose="02020603050405020304" pitchFamily="18" charset="0"/>
              </a:rPr>
              <a:t>Siradjuddin</a:t>
            </a:r>
            <a:r>
              <a:rPr lang="en-US" sz="1700" b="0" i="0">
                <a:solidFill>
                  <a:srgbClr val="000000"/>
                </a:solidFill>
                <a:effectLst/>
                <a:latin typeface="Times New Roman" panose="02020603050405020304" pitchFamily="18" charset="0"/>
              </a:rPr>
              <a:t> et al., “A General Inverse Kinematic Formulation and Control Schemes for Omnidirectional Robots,” 2021</a:t>
            </a:r>
          </a:p>
          <a:p>
            <a:r>
              <a:rPr lang="en-US" sz="1700">
                <a:solidFill>
                  <a:srgbClr val="000000"/>
                </a:solidFill>
                <a:effectLst/>
                <a:latin typeface="Times New Roman" panose="02020603050405020304" pitchFamily="18" charset="0"/>
                <a:ea typeface="Times New Roman" panose="02020603050405020304" pitchFamily="18" charset="0"/>
              </a:rPr>
              <a:t>[16]</a:t>
            </a:r>
            <a:r>
              <a:rPr lang="en-US" sz="1700" err="1">
                <a:solidFill>
                  <a:srgbClr val="000000"/>
                </a:solidFill>
                <a:effectLst/>
                <a:latin typeface="Times New Roman" panose="02020603050405020304" pitchFamily="18" charset="0"/>
                <a:ea typeface="Times New Roman" panose="02020603050405020304" pitchFamily="18" charset="0"/>
              </a:rPr>
              <a:t>Pololu</a:t>
            </a:r>
            <a:r>
              <a:rPr lang="en-US" sz="1700">
                <a:solidFill>
                  <a:srgbClr val="000000"/>
                </a:solidFill>
                <a:effectLst/>
                <a:latin typeface="Times New Roman" panose="02020603050405020304" pitchFamily="18" charset="0"/>
                <a:ea typeface="Times New Roman" panose="02020603050405020304" pitchFamily="18" charset="0"/>
              </a:rPr>
              <a:t>, “</a:t>
            </a:r>
            <a:r>
              <a:rPr lang="en-US" sz="1700" err="1">
                <a:solidFill>
                  <a:srgbClr val="000000"/>
                </a:solidFill>
                <a:effectLst/>
                <a:latin typeface="Times New Roman" panose="02020603050405020304" pitchFamily="18" charset="0"/>
                <a:ea typeface="Times New Roman" panose="02020603050405020304" pitchFamily="18" charset="0"/>
              </a:rPr>
              <a:t>Pololu</a:t>
            </a:r>
            <a:r>
              <a:rPr lang="en-US" sz="1700">
                <a:solidFill>
                  <a:srgbClr val="000000"/>
                </a:solidFill>
                <a:effectLst/>
                <a:latin typeface="Times New Roman" panose="02020603050405020304" pitchFamily="18" charset="0"/>
                <a:ea typeface="Times New Roman" panose="02020603050405020304" pitchFamily="18" charset="0"/>
              </a:rPr>
              <a:t> </a:t>
            </a:r>
            <a:r>
              <a:rPr lang="en-US" sz="1700" err="1">
                <a:solidFill>
                  <a:srgbClr val="000000"/>
                </a:solidFill>
                <a:effectLst/>
                <a:latin typeface="Times New Roman" panose="02020603050405020304" pitchFamily="18" charset="0"/>
                <a:ea typeface="Times New Roman" panose="02020603050405020304" pitchFamily="18" charset="0"/>
              </a:rPr>
              <a:t>Motoron</a:t>
            </a:r>
            <a:r>
              <a:rPr lang="en-US" sz="1700">
                <a:solidFill>
                  <a:srgbClr val="000000"/>
                </a:solidFill>
                <a:effectLst/>
                <a:latin typeface="Times New Roman" panose="02020603050405020304" pitchFamily="18" charset="0"/>
                <a:ea typeface="Times New Roman" panose="02020603050405020304" pitchFamily="18" charset="0"/>
              </a:rPr>
              <a:t> Motor Controller User’s Guide,” </a:t>
            </a:r>
            <a:r>
              <a:rPr lang="en-US" sz="1700" i="1">
                <a:solidFill>
                  <a:srgbClr val="000000"/>
                </a:solidFill>
                <a:effectLst/>
                <a:latin typeface="Times New Roman" panose="02020603050405020304" pitchFamily="18" charset="0"/>
                <a:ea typeface="Times New Roman" panose="02020603050405020304" pitchFamily="18" charset="0"/>
              </a:rPr>
              <a:t>www.pololu.com</a:t>
            </a:r>
            <a:r>
              <a:rPr lang="en-US" sz="1700">
                <a:solidFill>
                  <a:srgbClr val="000000"/>
                </a:solidFill>
                <a:effectLst/>
                <a:latin typeface="Times New Roman" panose="02020603050405020304" pitchFamily="18" charset="0"/>
                <a:ea typeface="Times New Roman" panose="02020603050405020304" pitchFamily="18" charset="0"/>
              </a:rPr>
              <a:t>. </a:t>
            </a:r>
            <a:r>
              <a:rPr lang="en-US" sz="1700">
                <a:effectLst/>
                <a:latin typeface="Times New Roman" panose="02020603050405020304" pitchFamily="18" charset="0"/>
                <a:ea typeface="Times New Roman" panose="02020603050405020304" pitchFamily="18" charset="0"/>
              </a:rPr>
              <a:t>https://www.pololu.com/docs/0J84/all</a:t>
            </a:r>
            <a:r>
              <a:rPr lang="en-US" sz="1700">
                <a:solidFill>
                  <a:srgbClr val="000000"/>
                </a:solidFill>
                <a:effectLst/>
                <a:latin typeface="Times New Roman" panose="02020603050405020304" pitchFamily="18" charset="0"/>
                <a:ea typeface="Times New Roman" panose="02020603050405020304" pitchFamily="18" charset="0"/>
              </a:rPr>
              <a:t> (accessed Apr. 27, 2024).</a:t>
            </a:r>
            <a:endParaRPr lang="en-US" sz="1700">
              <a:effectLst/>
              <a:latin typeface="Times New Roman" panose="02020603050405020304" pitchFamily="18" charset="0"/>
              <a:ea typeface="Times New Roman" panose="02020603050405020304" pitchFamily="18" charset="0"/>
            </a:endParaRPr>
          </a:p>
          <a:p>
            <a:r>
              <a:rPr lang="en-US" sz="1700" kern="50">
                <a:solidFill>
                  <a:srgbClr val="000000"/>
                </a:solidFill>
                <a:effectLst/>
                <a:latin typeface="Times New Roman" panose="02020603050405020304" pitchFamily="18" charset="0"/>
                <a:ea typeface="AR PL UMing HK"/>
                <a:cs typeface="Lohit Hindi"/>
              </a:rPr>
              <a:t>[17] American Standards - ANSI (American National Standard Institute). New York, NY: ANSI/ASME.</a:t>
            </a:r>
            <a:endParaRPr lang="en-US" sz="1700" kern="50">
              <a:effectLst/>
              <a:latin typeface="Times New Roman" panose="02020603050405020304" pitchFamily="18" charset="0"/>
              <a:ea typeface="AR PL UMing HK"/>
              <a:cs typeface="Lohit Hindi"/>
            </a:endParaRPr>
          </a:p>
          <a:p>
            <a:r>
              <a:rPr lang="en-US" sz="1700" kern="50">
                <a:solidFill>
                  <a:srgbClr val="000000"/>
                </a:solidFill>
                <a:effectLst/>
                <a:latin typeface="Times New Roman" panose="02020603050405020304" pitchFamily="18" charset="0"/>
                <a:ea typeface="AR PL UMing HK"/>
                <a:cs typeface="Lohit Hindi"/>
              </a:rPr>
              <a:t>[18] </a:t>
            </a:r>
            <a:r>
              <a:rPr lang="en-US" sz="1700" kern="5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Ansys 2021R2, “Ansys Fluent Workbench Tutorial Guide”, 2021.</a:t>
            </a:r>
            <a:endParaRPr lang="en-US" sz="1700" kern="50">
              <a:effectLst/>
              <a:latin typeface="Times New Roman" panose="02020603050405020304" pitchFamily="18" charset="0"/>
              <a:ea typeface="AR PL UMing HK"/>
              <a:cs typeface="Lohit Hindi"/>
            </a:endParaRPr>
          </a:p>
          <a:p>
            <a:pPr marL="0" indent="0">
              <a:buNone/>
            </a:pPr>
            <a:endParaRPr lang="en-US" sz="1200"/>
          </a:p>
        </p:txBody>
      </p:sp>
      <p:sp>
        <p:nvSpPr>
          <p:cNvPr id="3" name="Title 2">
            <a:extLst>
              <a:ext uri="{FF2B5EF4-FFF2-40B4-BE49-F238E27FC236}">
                <a16:creationId xmlns:a16="http://schemas.microsoft.com/office/drawing/2014/main" id="{E486D5E6-F510-8CD7-851F-57932C536CF5}"/>
              </a:ext>
            </a:extLst>
          </p:cNvPr>
          <p:cNvSpPr>
            <a:spLocks noGrp="1"/>
          </p:cNvSpPr>
          <p:nvPr>
            <p:ph type="title"/>
          </p:nvPr>
        </p:nvSpPr>
        <p:spPr/>
        <p:txBody>
          <a:bodyPr/>
          <a:lstStyle/>
          <a:p>
            <a:r>
              <a:rPr lang="en-US"/>
              <a:t>Literature Review</a:t>
            </a:r>
          </a:p>
        </p:txBody>
      </p:sp>
    </p:spTree>
    <p:extLst>
      <p:ext uri="{BB962C8B-B14F-4D97-AF65-F5344CB8AC3E}">
        <p14:creationId xmlns:p14="http://schemas.microsoft.com/office/powerpoint/2010/main" val="2330484018"/>
      </p:ext>
    </p:extLst>
  </p:cSld>
  <p:clrMapOvr>
    <a:masterClrMapping/>
  </p:clrMapOvr>
</p:sld>
</file>

<file path=ppt/theme/theme1.xml><?xml version="1.0" encoding="utf-8"?>
<a:theme xmlns:a="http://schemas.openxmlformats.org/drawingml/2006/main" name="Office Theme">
  <a:themeElements>
    <a:clrScheme name="Custom 1">
      <a:dk1>
        <a:srgbClr val="003366"/>
      </a:dk1>
      <a:lt1>
        <a:sysClr val="window" lastClr="FFFFFF"/>
      </a:lt1>
      <a:dk2>
        <a:srgbClr val="B1541D"/>
      </a:dk2>
      <a:lt2>
        <a:srgbClr val="C3B8B2"/>
      </a:lt2>
      <a:accent1>
        <a:srgbClr val="F47722"/>
      </a:accent1>
      <a:accent2>
        <a:srgbClr val="FBB040"/>
      </a:accent2>
      <a:accent3>
        <a:srgbClr val="0066B3"/>
      </a:accent3>
      <a:accent4>
        <a:srgbClr val="009DDC"/>
      </a:accent4>
      <a:accent5>
        <a:srgbClr val="00ACA5"/>
      </a:accent5>
      <a:accent6>
        <a:srgbClr val="FFD200"/>
      </a:accent6>
      <a:hlink>
        <a:srgbClr val="2998E3"/>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U FCB Template" id="{B1209E5C-EC2F-4AA8-9123-312E89791AB0}" vid="{D287FF1B-2816-4E45-BFFC-304493C9BE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3AA294FAA464C47BE50DA13D622A3B4" ma:contentTypeVersion="12" ma:contentTypeDescription="Create a new document." ma:contentTypeScope="" ma:versionID="f4b9dee2b4fb6354891b970524a91c52">
  <xsd:schema xmlns:xsd="http://www.w3.org/2001/XMLSchema" xmlns:xs="http://www.w3.org/2001/XMLSchema" xmlns:p="http://schemas.microsoft.com/office/2006/metadata/properties" xmlns:ns2="9e2af165-ec9c-4ad2-b335-315480fd5b02" xmlns:ns3="ee7af416-fd08-4c05-917f-587071341363" targetNamespace="http://schemas.microsoft.com/office/2006/metadata/properties" ma:root="true" ma:fieldsID="d7b400c697c9660b278cd289579df32e" ns2:_="" ns3:_="">
    <xsd:import namespace="9e2af165-ec9c-4ad2-b335-315480fd5b02"/>
    <xsd:import namespace="ee7af416-fd08-4c05-917f-58707134136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2af165-ec9c-4ad2-b335-315480fd5b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ab86591-d70f-4a96-900c-bfbe5e6a318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e7af416-fd08-4c05-917f-58707134136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8ef2036-b759-42bb-9633-470355feb69f}" ma:internalName="TaxCatchAll" ma:showField="CatchAllData" ma:web="ee7af416-fd08-4c05-917f-5870713413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2af165-ec9c-4ad2-b335-315480fd5b02">
      <Terms xmlns="http://schemas.microsoft.com/office/infopath/2007/PartnerControls"/>
    </lcf76f155ced4ddcb4097134ff3c332f>
    <TaxCatchAll xmlns="ee7af416-fd08-4c05-917f-587071341363" xsi:nil="true"/>
  </documentManagement>
</p:properties>
</file>

<file path=customXml/itemProps1.xml><?xml version="1.0" encoding="utf-8"?>
<ds:datastoreItem xmlns:ds="http://schemas.openxmlformats.org/officeDocument/2006/customXml" ds:itemID="{58AD1321-4314-4667-A984-B81E509B6CB8}">
  <ds:schemaRefs>
    <ds:schemaRef ds:uri="http://schemas.microsoft.com/sharepoint/v3/contenttype/forms"/>
  </ds:schemaRefs>
</ds:datastoreItem>
</file>

<file path=customXml/itemProps2.xml><?xml version="1.0" encoding="utf-8"?>
<ds:datastoreItem xmlns:ds="http://schemas.openxmlformats.org/officeDocument/2006/customXml" ds:itemID="{198E6AAF-3D40-49CB-8A25-9C1EFED8223B}">
  <ds:schemaRefs>
    <ds:schemaRef ds:uri="9e2af165-ec9c-4ad2-b335-315480fd5b02"/>
    <ds:schemaRef ds:uri="ee7af416-fd08-4c05-917f-5870713413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77B464B-E29C-486B-A278-524DB6543862}">
  <ds:schemaRefs>
    <ds:schemaRef ds:uri="9e2af165-ec9c-4ad2-b335-315480fd5b02"/>
    <ds:schemaRef ds:uri="ee7af416-fd08-4c05-917f-58707134136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NAU FCB Template</Template>
  <Application>Microsoft Office PowerPoint</Application>
  <PresentationFormat>Widescreen</PresentationFormat>
  <Slides>46</Slides>
  <Notes>2</Notes>
  <HiddenSlides>0</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   Hamster Capstone          </vt:lpstr>
      <vt:lpstr>Project Description</vt:lpstr>
      <vt:lpstr>Deliverables and Success Metrics</vt:lpstr>
      <vt:lpstr>Customer Requirements</vt:lpstr>
      <vt:lpstr>Engineering Requirements</vt:lpstr>
      <vt:lpstr>House of Quality</vt:lpstr>
      <vt:lpstr>Benchmarking</vt:lpstr>
      <vt:lpstr>Literature Review</vt:lpstr>
      <vt:lpstr>Literature Review</vt:lpstr>
      <vt:lpstr>Literature Review</vt:lpstr>
      <vt:lpstr>Literature Review</vt:lpstr>
      <vt:lpstr>Mathematical Modeling</vt:lpstr>
      <vt:lpstr>Mathematical Modeling</vt:lpstr>
      <vt:lpstr>Mathematical Modeling</vt:lpstr>
      <vt:lpstr>Functional Decomposition</vt:lpstr>
      <vt:lpstr>Concept generation: Wheel Layout</vt:lpstr>
      <vt:lpstr>Concept generations: Hand attachment system</vt:lpstr>
      <vt:lpstr>Concept generation: Chassis Design</vt:lpstr>
      <vt:lpstr>Concept generation: Screen Placement</vt:lpstr>
      <vt:lpstr>Designs in Decision Matrix</vt:lpstr>
      <vt:lpstr>Selection Criteria</vt:lpstr>
      <vt:lpstr>Concept Selection</vt:lpstr>
      <vt:lpstr>Schedule: First Semester</vt:lpstr>
      <vt:lpstr>Schedule: Second Semester</vt:lpstr>
      <vt:lpstr>Schedule: Second Semester</vt:lpstr>
      <vt:lpstr>Budget</vt:lpstr>
      <vt:lpstr>Manufacturing Bill of Materials</vt:lpstr>
      <vt:lpstr>Bill of Materials</vt:lpstr>
      <vt:lpstr>Iteration 1</vt:lpstr>
      <vt:lpstr>Iteration 2</vt:lpstr>
      <vt:lpstr>Iteration 3</vt:lpstr>
      <vt:lpstr>Final Prototype</vt:lpstr>
      <vt:lpstr>Exploded View</vt:lpstr>
      <vt:lpstr>2 Layered Internal Housing</vt:lpstr>
      <vt:lpstr>Bearing Mounts &amp; Support Plate</vt:lpstr>
      <vt:lpstr>Shell</vt:lpstr>
      <vt:lpstr>Testing Summary</vt:lpstr>
      <vt:lpstr>Experiment 1: Prony Brake </vt:lpstr>
      <vt:lpstr>Experiment 2: Force Output Test </vt:lpstr>
      <vt:lpstr>Experiment 3: Duration Test</vt:lpstr>
      <vt:lpstr>Experiment 4: Position Test</vt:lpstr>
      <vt:lpstr>Customer Requirements Met</vt:lpstr>
      <vt:lpstr>Engineering Requirements Met</vt:lpstr>
      <vt:lpstr>Future Work</vt:lpstr>
      <vt:lpstr>Thank you</vt:lpstr>
      <vt:lpstr>References</vt:lpstr>
    </vt:vector>
  </TitlesOfParts>
  <Company>Northern Arizona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Antoinette Karin Scherer-Reutimann</dc:creator>
  <cp:revision>1</cp:revision>
  <dcterms:created xsi:type="dcterms:W3CDTF">2018-08-21T17:51:04Z</dcterms:created>
  <dcterms:modified xsi:type="dcterms:W3CDTF">2024-11-21T20:50:31Z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0x010100D3AA294FAA464C47BE50DA13D622A3B4</vt:lpwstr>
  </property>
  <property fmtid="{D5CDD505-2E9C-101B-9397-08002B2CF9AE}" pid="3" name="MediaServiceImageTags">
    <vt:lpwstr/>
  </property>
</Properties>
</file>